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  <p:sldMasterId id="2147483697" r:id="rId3"/>
    <p:sldMasterId id="2147483710" r:id="rId4"/>
  </p:sldMasterIdLst>
  <p:notesMasterIdLst>
    <p:notesMasterId r:id="rId26"/>
  </p:notesMasterIdLst>
  <p:handoutMasterIdLst>
    <p:handoutMasterId r:id="rId27"/>
  </p:handoutMasterIdLst>
  <p:sldIdLst>
    <p:sldId id="257" r:id="rId5"/>
    <p:sldId id="258" r:id="rId6"/>
    <p:sldId id="281" r:id="rId7"/>
    <p:sldId id="290" r:id="rId8"/>
    <p:sldId id="259" r:id="rId9"/>
    <p:sldId id="289" r:id="rId10"/>
    <p:sldId id="264" r:id="rId11"/>
    <p:sldId id="265" r:id="rId12"/>
    <p:sldId id="268" r:id="rId13"/>
    <p:sldId id="269" r:id="rId14"/>
    <p:sldId id="270" r:id="rId15"/>
    <p:sldId id="271" r:id="rId16"/>
    <p:sldId id="272" r:id="rId17"/>
    <p:sldId id="273" r:id="rId18"/>
    <p:sldId id="276" r:id="rId19"/>
    <p:sldId id="296" r:id="rId20"/>
    <p:sldId id="297" r:id="rId21"/>
    <p:sldId id="298" r:id="rId22"/>
    <p:sldId id="303" r:id="rId23"/>
    <p:sldId id="304" r:id="rId24"/>
    <p:sldId id="301" r:id="rId25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2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B7BF29-D57F-43F2-AED9-9C4776CA14C7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C32E0C62-53D2-4836-ABAA-2DC3BB6888E0}">
      <dgm:prSet phldrT="[Tekst]" custT="1"/>
      <dgm:spPr>
        <a:gradFill flip="none" rotWithShape="0">
          <a:gsLst>
            <a:gs pos="0">
              <a:srgbClr val="FF0066">
                <a:shade val="30000"/>
                <a:satMod val="115000"/>
              </a:srgbClr>
            </a:gs>
            <a:gs pos="50000">
              <a:srgbClr val="FF0066">
                <a:shade val="67500"/>
                <a:satMod val="115000"/>
              </a:srgbClr>
            </a:gs>
            <a:gs pos="100000">
              <a:srgbClr val="FF0066">
                <a:shade val="100000"/>
                <a:satMod val="115000"/>
              </a:srgbClr>
            </a:gs>
          </a:gsLst>
          <a:lin ang="2700000" scaled="1"/>
          <a:tileRect/>
        </a:gradFill>
      </dgm:spPr>
      <dgm:t>
        <a:bodyPr/>
        <a:lstStyle/>
        <a:p>
          <a:r>
            <a:rPr lang="da-DK" sz="2000" dirty="0" smtClean="0">
              <a:latin typeface="Tahoma" pitchFamily="34" charset="0"/>
              <a:cs typeface="Tahoma" pitchFamily="34" charset="0"/>
            </a:rPr>
            <a:t>Professionel identitet</a:t>
          </a:r>
          <a:endParaRPr lang="da-DK" sz="2000" dirty="0">
            <a:latin typeface="Tahoma" pitchFamily="34" charset="0"/>
            <a:cs typeface="Tahoma" pitchFamily="34" charset="0"/>
          </a:endParaRPr>
        </a:p>
      </dgm:t>
    </dgm:pt>
    <dgm:pt modelId="{D9FEF99C-57B1-498C-B121-2D3C4291080D}" type="parTrans" cxnId="{B9C41BFC-BA9D-4F63-800F-4F369F703B52}">
      <dgm:prSet/>
      <dgm:spPr/>
      <dgm:t>
        <a:bodyPr/>
        <a:lstStyle/>
        <a:p>
          <a:endParaRPr lang="da-DK"/>
        </a:p>
      </dgm:t>
    </dgm:pt>
    <dgm:pt modelId="{8A8DFAF2-6A86-4260-9F03-F4E09693A09F}" type="sibTrans" cxnId="{B9C41BFC-BA9D-4F63-800F-4F369F703B52}">
      <dgm:prSet/>
      <dgm:spPr/>
      <dgm:t>
        <a:bodyPr/>
        <a:lstStyle/>
        <a:p>
          <a:endParaRPr lang="da-DK"/>
        </a:p>
      </dgm:t>
    </dgm:pt>
    <dgm:pt modelId="{82622472-8433-4F23-905E-6F66AAB78A90}">
      <dgm:prSet phldrT="[Tekst]"/>
      <dgm:spPr>
        <a:solidFill>
          <a:srgbClr val="0000FF"/>
        </a:solidFill>
      </dgm:spPr>
      <dgm:t>
        <a:bodyPr/>
        <a:lstStyle/>
        <a:p>
          <a:r>
            <a:rPr lang="da-DK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Selvet</a:t>
          </a:r>
        </a:p>
        <a:p>
          <a:r>
            <a:rPr lang="da-DK" b="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i fagligheden</a:t>
          </a:r>
          <a:endParaRPr lang="da-DK" b="0" dirty="0">
            <a:solidFill>
              <a:schemeClr val="tx1"/>
            </a:solidFill>
            <a:latin typeface="Tahoma" pitchFamily="34" charset="0"/>
            <a:cs typeface="Tahoma" pitchFamily="34" charset="0"/>
          </a:endParaRPr>
        </a:p>
      </dgm:t>
    </dgm:pt>
    <dgm:pt modelId="{DE4F2091-DD5E-4FDB-95DA-3152D156CD28}" type="parTrans" cxnId="{F74EBBCC-50D7-4FC5-A173-00C871307CF1}">
      <dgm:prSet/>
      <dgm:spPr/>
      <dgm:t>
        <a:bodyPr/>
        <a:lstStyle/>
        <a:p>
          <a:endParaRPr lang="da-DK"/>
        </a:p>
      </dgm:t>
    </dgm:pt>
    <dgm:pt modelId="{3DEBD5DC-B9C3-40EE-8B06-97AC07A20230}" type="sibTrans" cxnId="{F74EBBCC-50D7-4FC5-A173-00C871307CF1}">
      <dgm:prSet/>
      <dgm:spPr/>
      <dgm:t>
        <a:bodyPr/>
        <a:lstStyle/>
        <a:p>
          <a:endParaRPr lang="da-DK"/>
        </a:p>
      </dgm:t>
    </dgm:pt>
    <dgm:pt modelId="{6C965B17-0A57-4041-9B7D-04AD6B6499C5}">
      <dgm:prSet phldrT="[Tekst]"/>
      <dgm:spPr>
        <a:solidFill>
          <a:srgbClr val="00B050"/>
        </a:solidFill>
      </dgm:spPr>
      <dgm:t>
        <a:bodyPr/>
        <a:lstStyle/>
        <a:p>
          <a:r>
            <a:rPr lang="da-DK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Personligheden </a:t>
          </a:r>
        </a:p>
        <a:p>
          <a:r>
            <a:rPr lang="da-DK" b="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i</a:t>
          </a:r>
          <a:r>
            <a:rPr lang="da-DK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 </a:t>
          </a:r>
          <a:r>
            <a:rPr lang="da-DK" b="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fagligheden</a:t>
          </a:r>
          <a:endParaRPr lang="da-DK" b="0" dirty="0">
            <a:solidFill>
              <a:schemeClr val="tx1"/>
            </a:solidFill>
            <a:latin typeface="Tahoma" pitchFamily="34" charset="0"/>
            <a:cs typeface="Tahoma" pitchFamily="34" charset="0"/>
          </a:endParaRPr>
        </a:p>
      </dgm:t>
    </dgm:pt>
    <dgm:pt modelId="{84B34719-655D-4EBB-9B28-54AEE2FA4331}" type="parTrans" cxnId="{72E48484-2984-45EC-8AEE-FDF938CF1BB9}">
      <dgm:prSet/>
      <dgm:spPr/>
      <dgm:t>
        <a:bodyPr/>
        <a:lstStyle/>
        <a:p>
          <a:endParaRPr lang="da-DK"/>
        </a:p>
      </dgm:t>
    </dgm:pt>
    <dgm:pt modelId="{E1A6C932-57AB-4252-BF8D-53B6DBC98AA0}" type="sibTrans" cxnId="{72E48484-2984-45EC-8AEE-FDF938CF1BB9}">
      <dgm:prSet/>
      <dgm:spPr/>
      <dgm:t>
        <a:bodyPr/>
        <a:lstStyle/>
        <a:p>
          <a:endParaRPr lang="da-DK"/>
        </a:p>
      </dgm:t>
    </dgm:pt>
    <dgm:pt modelId="{3CEF4835-3BFF-4F48-949E-EA2B26B02F28}">
      <dgm:prSet phldrT="[Tekst]" custT="1"/>
      <dgm:spPr>
        <a:gradFill flip="none" rotWithShape="0">
          <a:gsLst>
            <a:gs pos="0">
              <a:srgbClr val="CC00CC">
                <a:shade val="30000"/>
                <a:satMod val="115000"/>
              </a:srgbClr>
            </a:gs>
            <a:gs pos="50000">
              <a:srgbClr val="CC00CC">
                <a:shade val="67500"/>
                <a:satMod val="115000"/>
              </a:srgbClr>
            </a:gs>
            <a:gs pos="100000">
              <a:srgbClr val="CC00CC">
                <a:shade val="100000"/>
                <a:satMod val="115000"/>
              </a:srgbClr>
            </a:gs>
          </a:gsLst>
          <a:lin ang="2700000" scaled="1"/>
          <a:tileRect/>
        </a:gradFill>
      </dgm:spPr>
      <dgm:t>
        <a:bodyPr/>
        <a:lstStyle/>
        <a:p>
          <a:r>
            <a:rPr lang="da-DK" sz="2000" dirty="0" smtClean="0">
              <a:latin typeface="Tahoma" pitchFamily="34" charset="0"/>
              <a:cs typeface="Tahoma" pitchFamily="34" charset="0"/>
            </a:rPr>
            <a:t>Ledelses-opgaver</a:t>
          </a:r>
          <a:endParaRPr lang="da-DK" sz="2000" dirty="0">
            <a:latin typeface="Tahoma" pitchFamily="34" charset="0"/>
            <a:cs typeface="Tahoma" pitchFamily="34" charset="0"/>
          </a:endParaRPr>
        </a:p>
      </dgm:t>
    </dgm:pt>
    <dgm:pt modelId="{D7C14862-B1D9-4214-A1E8-793B416F5162}" type="parTrans" cxnId="{64E46DF5-49ED-463D-87A4-B33E5CFBA93C}">
      <dgm:prSet/>
      <dgm:spPr/>
      <dgm:t>
        <a:bodyPr/>
        <a:lstStyle/>
        <a:p>
          <a:endParaRPr lang="da-DK"/>
        </a:p>
      </dgm:t>
    </dgm:pt>
    <dgm:pt modelId="{37A9A66A-78CC-400B-9B9A-B565C47CE590}" type="sibTrans" cxnId="{64E46DF5-49ED-463D-87A4-B33E5CFBA93C}">
      <dgm:prSet/>
      <dgm:spPr/>
      <dgm:t>
        <a:bodyPr/>
        <a:lstStyle/>
        <a:p>
          <a:endParaRPr lang="da-DK"/>
        </a:p>
      </dgm:t>
    </dgm:pt>
    <dgm:pt modelId="{B1B3C95F-E7C4-4130-8829-3184FE9B6809}">
      <dgm:prSet phldrT="[Tekst]"/>
      <dgm:spPr>
        <a:solidFill>
          <a:srgbClr val="0070C0"/>
        </a:solidFill>
      </dgm:spPr>
      <dgm:t>
        <a:bodyPr/>
        <a:lstStyle/>
        <a:p>
          <a:r>
            <a:rPr lang="da-DK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Områdeledelse, Netværksledelse, Centralisering</a:t>
          </a:r>
          <a:endParaRPr lang="da-DK" dirty="0">
            <a:solidFill>
              <a:schemeClr val="tx1"/>
            </a:solidFill>
          </a:endParaRPr>
        </a:p>
      </dgm:t>
    </dgm:pt>
    <dgm:pt modelId="{3DA57C91-2519-4E9D-967C-008714DC1B5D}" type="parTrans" cxnId="{15E048C3-3F46-4634-9153-F87D44818DC5}">
      <dgm:prSet/>
      <dgm:spPr/>
      <dgm:t>
        <a:bodyPr/>
        <a:lstStyle/>
        <a:p>
          <a:endParaRPr lang="da-DK"/>
        </a:p>
      </dgm:t>
    </dgm:pt>
    <dgm:pt modelId="{A5688AB7-5455-45C7-BC47-11B2038A0DF6}" type="sibTrans" cxnId="{15E048C3-3F46-4634-9153-F87D44818DC5}">
      <dgm:prSet/>
      <dgm:spPr/>
      <dgm:t>
        <a:bodyPr/>
        <a:lstStyle/>
        <a:p>
          <a:endParaRPr lang="da-DK"/>
        </a:p>
      </dgm:t>
    </dgm:pt>
    <dgm:pt modelId="{099C10E5-5E45-4338-9CC8-1DF185A1A8A0}">
      <dgm:prSet phldrT="[Teks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da-DK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Høringer, nye arbejdsgange, </a:t>
          </a:r>
          <a:endParaRPr lang="da-DK" dirty="0">
            <a:solidFill>
              <a:schemeClr val="tx1"/>
            </a:solidFill>
            <a:latin typeface="Tahoma" pitchFamily="34" charset="0"/>
            <a:cs typeface="Tahoma" pitchFamily="34" charset="0"/>
          </a:endParaRPr>
        </a:p>
      </dgm:t>
    </dgm:pt>
    <dgm:pt modelId="{D6E4B1F2-B193-4BF4-963F-F249B07AE61B}" type="parTrans" cxnId="{8D50B0F3-7F85-4983-890F-23965C3AE47C}">
      <dgm:prSet/>
      <dgm:spPr/>
      <dgm:t>
        <a:bodyPr/>
        <a:lstStyle/>
        <a:p>
          <a:endParaRPr lang="da-DK"/>
        </a:p>
      </dgm:t>
    </dgm:pt>
    <dgm:pt modelId="{456D6B23-26F4-47A9-9234-69FD8224DEBA}" type="sibTrans" cxnId="{8D50B0F3-7F85-4983-890F-23965C3AE47C}">
      <dgm:prSet/>
      <dgm:spPr/>
      <dgm:t>
        <a:bodyPr/>
        <a:lstStyle/>
        <a:p>
          <a:endParaRPr lang="da-DK"/>
        </a:p>
      </dgm:t>
    </dgm:pt>
    <dgm:pt modelId="{98C02520-580E-4C74-8965-6B716B7D4ECB}">
      <dgm:prSet phldrT="[Tekst]"/>
      <dgm:spPr>
        <a:solidFill>
          <a:srgbClr val="FFC000"/>
        </a:solidFill>
      </dgm:spPr>
      <dgm:t>
        <a:bodyPr/>
        <a:lstStyle/>
        <a:p>
          <a:r>
            <a:rPr lang="da-DK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Læreplaner, BMV, Aftalestyring, APV Sprogscreening</a:t>
          </a:r>
          <a:endParaRPr lang="da-DK" dirty="0">
            <a:solidFill>
              <a:schemeClr val="tx1"/>
            </a:solidFill>
            <a:latin typeface="Tahoma" pitchFamily="34" charset="0"/>
            <a:cs typeface="Tahoma" pitchFamily="34" charset="0"/>
          </a:endParaRPr>
        </a:p>
      </dgm:t>
    </dgm:pt>
    <dgm:pt modelId="{D160EC52-7461-4BF5-AA01-B126FDB568BA}" type="parTrans" cxnId="{29E140B2-245E-449B-A41B-6B582AFBE387}">
      <dgm:prSet/>
      <dgm:spPr/>
      <dgm:t>
        <a:bodyPr/>
        <a:lstStyle/>
        <a:p>
          <a:endParaRPr lang="da-DK"/>
        </a:p>
      </dgm:t>
    </dgm:pt>
    <dgm:pt modelId="{183EED6F-767E-4DDA-A4BA-8C70E3D9FE92}" type="sibTrans" cxnId="{29E140B2-245E-449B-A41B-6B582AFBE387}">
      <dgm:prSet/>
      <dgm:spPr/>
      <dgm:t>
        <a:bodyPr/>
        <a:lstStyle/>
        <a:p>
          <a:endParaRPr lang="da-DK"/>
        </a:p>
      </dgm:t>
    </dgm:pt>
    <dgm:pt modelId="{6442B3DE-AEA2-4CD4-BDEB-4C48799FC5B2}">
      <dgm:prSet phldrT="[Tekst]"/>
      <dgm:spPr>
        <a:solidFill>
          <a:srgbClr val="FFC000"/>
        </a:solidFill>
      </dgm:spPr>
      <dgm:t>
        <a:bodyPr/>
        <a:lstStyle/>
        <a:p>
          <a:endParaRPr lang="da-DK" dirty="0"/>
        </a:p>
      </dgm:t>
    </dgm:pt>
    <dgm:pt modelId="{16BDD77F-A247-4CCE-B5BC-7B31BA02DA39}" type="parTrans" cxnId="{C967195A-AD2C-45F9-AE02-D2F00D109D37}">
      <dgm:prSet/>
      <dgm:spPr/>
      <dgm:t>
        <a:bodyPr/>
        <a:lstStyle/>
        <a:p>
          <a:endParaRPr lang="da-DK"/>
        </a:p>
      </dgm:t>
    </dgm:pt>
    <dgm:pt modelId="{F9453957-D180-4A45-911D-A4307B940E55}" type="sibTrans" cxnId="{C967195A-AD2C-45F9-AE02-D2F00D109D37}">
      <dgm:prSet/>
      <dgm:spPr/>
      <dgm:t>
        <a:bodyPr/>
        <a:lstStyle/>
        <a:p>
          <a:endParaRPr lang="da-DK"/>
        </a:p>
      </dgm:t>
    </dgm:pt>
    <dgm:pt modelId="{47AB2144-EDDC-427E-9042-E6E3C1547A67}" type="pres">
      <dgm:prSet presAssocID="{35B7BF29-D57F-43F2-AED9-9C4776CA14C7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9B09C3A9-EABA-493F-8738-DA7690301751}" type="pres">
      <dgm:prSet presAssocID="{35B7BF29-D57F-43F2-AED9-9C4776CA14C7}" presName="dummyMaxCanvas" presStyleCnt="0"/>
      <dgm:spPr/>
    </dgm:pt>
    <dgm:pt modelId="{2C268A80-8479-4E78-B8CE-7EE4BC74275C}" type="pres">
      <dgm:prSet presAssocID="{35B7BF29-D57F-43F2-AED9-9C4776CA14C7}" presName="parentComposite" presStyleCnt="0"/>
      <dgm:spPr/>
    </dgm:pt>
    <dgm:pt modelId="{D02D8C85-2983-4741-97E7-9ED9684EF46F}" type="pres">
      <dgm:prSet presAssocID="{35B7BF29-D57F-43F2-AED9-9C4776CA14C7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da-DK"/>
        </a:p>
      </dgm:t>
    </dgm:pt>
    <dgm:pt modelId="{18BC49F3-62AE-4C3F-B917-339A012ACDD2}" type="pres">
      <dgm:prSet presAssocID="{35B7BF29-D57F-43F2-AED9-9C4776CA14C7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da-DK"/>
        </a:p>
      </dgm:t>
    </dgm:pt>
    <dgm:pt modelId="{E7081EB3-A3B4-484B-8425-5FB545A35802}" type="pres">
      <dgm:prSet presAssocID="{35B7BF29-D57F-43F2-AED9-9C4776CA14C7}" presName="childrenComposite" presStyleCnt="0"/>
      <dgm:spPr/>
    </dgm:pt>
    <dgm:pt modelId="{4F8A9EDE-6BB2-48DE-9591-07EE88614817}" type="pres">
      <dgm:prSet presAssocID="{35B7BF29-D57F-43F2-AED9-9C4776CA14C7}" presName="dummyMaxCanvas_ChildArea" presStyleCnt="0"/>
      <dgm:spPr/>
    </dgm:pt>
    <dgm:pt modelId="{2D755A16-6495-4F43-A1B8-6C56160628DE}" type="pres">
      <dgm:prSet presAssocID="{35B7BF29-D57F-43F2-AED9-9C4776CA14C7}" presName="fulcrum" presStyleLbl="alignAccFollowNode1" presStyleIdx="2" presStyleCnt="4"/>
      <dgm:spPr>
        <a:solidFill>
          <a:srgbClr val="FF0000">
            <a:alpha val="90000"/>
          </a:srgbClr>
        </a:solidFill>
      </dgm:spPr>
    </dgm:pt>
    <dgm:pt modelId="{9E5B9FB5-90D7-44A4-B97F-348C61D5D7C4}" type="pres">
      <dgm:prSet presAssocID="{35B7BF29-D57F-43F2-AED9-9C4776CA14C7}" presName="balance_23" presStyleLbl="alignAccFollowNode1" presStyleIdx="3" presStyleCnt="4">
        <dgm:presLayoutVars>
          <dgm:bulletEnabled val="1"/>
        </dgm:presLayoutVars>
      </dgm:prSet>
      <dgm:spPr>
        <a:solidFill>
          <a:schemeClr val="tx1">
            <a:alpha val="90000"/>
          </a:schemeClr>
        </a:solidFill>
      </dgm:spPr>
    </dgm:pt>
    <dgm:pt modelId="{7F0F6AEB-290B-4FDC-BBEF-60B47014709D}" type="pres">
      <dgm:prSet presAssocID="{35B7BF29-D57F-43F2-AED9-9C4776CA14C7}" presName="right_23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87C9813-4925-41A9-8855-14F9C66C13DD}" type="pres">
      <dgm:prSet presAssocID="{35B7BF29-D57F-43F2-AED9-9C4776CA14C7}" presName="right_23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96DB4181-D06C-41B1-9A30-6EB297FF92C4}" type="pres">
      <dgm:prSet presAssocID="{35B7BF29-D57F-43F2-AED9-9C4776CA14C7}" presName="right_23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21FC916-DB79-4022-A29B-E91D5AD82DCC}" type="pres">
      <dgm:prSet presAssocID="{35B7BF29-D57F-43F2-AED9-9C4776CA14C7}" presName="left_23_1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B40C4FB-42B2-4A7E-80DF-D05829EAF275}" type="pres">
      <dgm:prSet presAssocID="{35B7BF29-D57F-43F2-AED9-9C4776CA14C7}" presName="left_23_2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72E48484-2984-45EC-8AEE-FDF938CF1BB9}" srcId="{C32E0C62-53D2-4836-ABAA-2DC3BB6888E0}" destId="{6C965B17-0A57-4041-9B7D-04AD6B6499C5}" srcOrd="1" destOrd="0" parTransId="{84B34719-655D-4EBB-9B28-54AEE2FA4331}" sibTransId="{E1A6C932-57AB-4252-BF8D-53B6DBC98AA0}"/>
    <dgm:cxn modelId="{8D50B0F3-7F85-4983-890F-23965C3AE47C}" srcId="{3CEF4835-3BFF-4F48-949E-EA2B26B02F28}" destId="{099C10E5-5E45-4338-9CC8-1DF185A1A8A0}" srcOrd="1" destOrd="0" parTransId="{D6E4B1F2-B193-4BF4-963F-F249B07AE61B}" sibTransId="{456D6B23-26F4-47A9-9234-69FD8224DEBA}"/>
    <dgm:cxn modelId="{CC522C74-42FA-4E1B-8025-018AFB2E3014}" type="presOf" srcId="{98C02520-580E-4C74-8965-6B716B7D4ECB}" destId="{96DB4181-D06C-41B1-9A30-6EB297FF92C4}" srcOrd="0" destOrd="0" presId="urn:microsoft.com/office/officeart/2005/8/layout/balance1"/>
    <dgm:cxn modelId="{E2348DC4-CE22-4679-AAAC-EC0662E21495}" type="presOf" srcId="{099C10E5-5E45-4338-9CC8-1DF185A1A8A0}" destId="{E87C9813-4925-41A9-8855-14F9C66C13DD}" srcOrd="0" destOrd="0" presId="urn:microsoft.com/office/officeart/2005/8/layout/balance1"/>
    <dgm:cxn modelId="{F74EBBCC-50D7-4FC5-A173-00C871307CF1}" srcId="{C32E0C62-53D2-4836-ABAA-2DC3BB6888E0}" destId="{82622472-8433-4F23-905E-6F66AAB78A90}" srcOrd="0" destOrd="0" parTransId="{DE4F2091-DD5E-4FDB-95DA-3152D156CD28}" sibTransId="{3DEBD5DC-B9C3-40EE-8B06-97AC07A20230}"/>
    <dgm:cxn modelId="{465F0CDC-5AF1-4CC8-BA5E-29DEFF876F1C}" type="presOf" srcId="{82622472-8433-4F23-905E-6F66AAB78A90}" destId="{621FC916-DB79-4022-A29B-E91D5AD82DCC}" srcOrd="0" destOrd="0" presId="urn:microsoft.com/office/officeart/2005/8/layout/balance1"/>
    <dgm:cxn modelId="{C7979B97-448E-4730-A69C-025158BB72CA}" type="presOf" srcId="{3CEF4835-3BFF-4F48-949E-EA2B26B02F28}" destId="{18BC49F3-62AE-4C3F-B917-339A012ACDD2}" srcOrd="0" destOrd="0" presId="urn:microsoft.com/office/officeart/2005/8/layout/balance1"/>
    <dgm:cxn modelId="{F2968BE0-A7F5-4B91-82AC-7ADC28D583C7}" type="presOf" srcId="{C32E0C62-53D2-4836-ABAA-2DC3BB6888E0}" destId="{D02D8C85-2983-4741-97E7-9ED9684EF46F}" srcOrd="0" destOrd="0" presId="urn:microsoft.com/office/officeart/2005/8/layout/balance1"/>
    <dgm:cxn modelId="{64E46DF5-49ED-463D-87A4-B33E5CFBA93C}" srcId="{35B7BF29-D57F-43F2-AED9-9C4776CA14C7}" destId="{3CEF4835-3BFF-4F48-949E-EA2B26B02F28}" srcOrd="1" destOrd="0" parTransId="{D7C14862-B1D9-4214-A1E8-793B416F5162}" sibTransId="{37A9A66A-78CC-400B-9B9A-B565C47CE590}"/>
    <dgm:cxn modelId="{29E140B2-245E-449B-A41B-6B582AFBE387}" srcId="{3CEF4835-3BFF-4F48-949E-EA2B26B02F28}" destId="{98C02520-580E-4C74-8965-6B716B7D4ECB}" srcOrd="2" destOrd="0" parTransId="{D160EC52-7461-4BF5-AA01-B126FDB568BA}" sibTransId="{183EED6F-767E-4DDA-A4BA-8C70E3D9FE92}"/>
    <dgm:cxn modelId="{6AD7EF98-2462-4512-8C0A-AAB728B02FD6}" type="presOf" srcId="{B1B3C95F-E7C4-4130-8829-3184FE9B6809}" destId="{7F0F6AEB-290B-4FDC-BBEF-60B47014709D}" srcOrd="0" destOrd="0" presId="urn:microsoft.com/office/officeart/2005/8/layout/balance1"/>
    <dgm:cxn modelId="{2D7E8208-E521-4623-8C44-F40A907CF06C}" type="presOf" srcId="{6C965B17-0A57-4041-9B7D-04AD6B6499C5}" destId="{BB40C4FB-42B2-4A7E-80DF-D05829EAF275}" srcOrd="0" destOrd="0" presId="urn:microsoft.com/office/officeart/2005/8/layout/balance1"/>
    <dgm:cxn modelId="{15E048C3-3F46-4634-9153-F87D44818DC5}" srcId="{3CEF4835-3BFF-4F48-949E-EA2B26B02F28}" destId="{B1B3C95F-E7C4-4130-8829-3184FE9B6809}" srcOrd="0" destOrd="0" parTransId="{3DA57C91-2519-4E9D-967C-008714DC1B5D}" sibTransId="{A5688AB7-5455-45C7-BC47-11B2038A0DF6}"/>
    <dgm:cxn modelId="{AA8D8A7B-9D6B-4610-8EF1-B4888622FB3F}" type="presOf" srcId="{35B7BF29-D57F-43F2-AED9-9C4776CA14C7}" destId="{47AB2144-EDDC-427E-9042-E6E3C1547A67}" srcOrd="0" destOrd="0" presId="urn:microsoft.com/office/officeart/2005/8/layout/balance1"/>
    <dgm:cxn modelId="{C967195A-AD2C-45F9-AE02-D2F00D109D37}" srcId="{35B7BF29-D57F-43F2-AED9-9C4776CA14C7}" destId="{6442B3DE-AEA2-4CD4-BDEB-4C48799FC5B2}" srcOrd="2" destOrd="0" parTransId="{16BDD77F-A247-4CCE-B5BC-7B31BA02DA39}" sibTransId="{F9453957-D180-4A45-911D-A4307B940E55}"/>
    <dgm:cxn modelId="{B9C41BFC-BA9D-4F63-800F-4F369F703B52}" srcId="{35B7BF29-D57F-43F2-AED9-9C4776CA14C7}" destId="{C32E0C62-53D2-4836-ABAA-2DC3BB6888E0}" srcOrd="0" destOrd="0" parTransId="{D9FEF99C-57B1-498C-B121-2D3C4291080D}" sibTransId="{8A8DFAF2-6A86-4260-9F03-F4E09693A09F}"/>
    <dgm:cxn modelId="{9C4C44FE-4E59-4110-AB2F-0650DAFA6E89}" type="presParOf" srcId="{47AB2144-EDDC-427E-9042-E6E3C1547A67}" destId="{9B09C3A9-EABA-493F-8738-DA7690301751}" srcOrd="0" destOrd="0" presId="urn:microsoft.com/office/officeart/2005/8/layout/balance1"/>
    <dgm:cxn modelId="{59C46DCC-9943-424C-A100-72079B6465A6}" type="presParOf" srcId="{47AB2144-EDDC-427E-9042-E6E3C1547A67}" destId="{2C268A80-8479-4E78-B8CE-7EE4BC74275C}" srcOrd="1" destOrd="0" presId="urn:microsoft.com/office/officeart/2005/8/layout/balance1"/>
    <dgm:cxn modelId="{DB844EBB-A2B8-479C-87E2-3EA7FA1DDA26}" type="presParOf" srcId="{2C268A80-8479-4E78-B8CE-7EE4BC74275C}" destId="{D02D8C85-2983-4741-97E7-9ED9684EF46F}" srcOrd="0" destOrd="0" presId="urn:microsoft.com/office/officeart/2005/8/layout/balance1"/>
    <dgm:cxn modelId="{0AB86273-D587-4E32-820E-A09F2F00BF39}" type="presParOf" srcId="{2C268A80-8479-4E78-B8CE-7EE4BC74275C}" destId="{18BC49F3-62AE-4C3F-B917-339A012ACDD2}" srcOrd="1" destOrd="0" presId="urn:microsoft.com/office/officeart/2005/8/layout/balance1"/>
    <dgm:cxn modelId="{5E603359-E988-424B-BC4C-16C7A300008E}" type="presParOf" srcId="{47AB2144-EDDC-427E-9042-E6E3C1547A67}" destId="{E7081EB3-A3B4-484B-8425-5FB545A35802}" srcOrd="2" destOrd="0" presId="urn:microsoft.com/office/officeart/2005/8/layout/balance1"/>
    <dgm:cxn modelId="{682F8DBB-48BC-433E-A44E-969C69CE93BA}" type="presParOf" srcId="{E7081EB3-A3B4-484B-8425-5FB545A35802}" destId="{4F8A9EDE-6BB2-48DE-9591-07EE88614817}" srcOrd="0" destOrd="0" presId="urn:microsoft.com/office/officeart/2005/8/layout/balance1"/>
    <dgm:cxn modelId="{848A5EF3-BF50-4D0F-B9DE-35585CBE509D}" type="presParOf" srcId="{E7081EB3-A3B4-484B-8425-5FB545A35802}" destId="{2D755A16-6495-4F43-A1B8-6C56160628DE}" srcOrd="1" destOrd="0" presId="urn:microsoft.com/office/officeart/2005/8/layout/balance1"/>
    <dgm:cxn modelId="{64F8F806-0615-413A-82AF-D870D9582550}" type="presParOf" srcId="{E7081EB3-A3B4-484B-8425-5FB545A35802}" destId="{9E5B9FB5-90D7-44A4-B97F-348C61D5D7C4}" srcOrd="2" destOrd="0" presId="urn:microsoft.com/office/officeart/2005/8/layout/balance1"/>
    <dgm:cxn modelId="{A15F6D50-0074-425C-BD9E-1B01667FC5F5}" type="presParOf" srcId="{E7081EB3-A3B4-484B-8425-5FB545A35802}" destId="{7F0F6AEB-290B-4FDC-BBEF-60B47014709D}" srcOrd="3" destOrd="0" presId="urn:microsoft.com/office/officeart/2005/8/layout/balance1"/>
    <dgm:cxn modelId="{1AA77522-506D-48F8-B0E6-2AB7D6688AA2}" type="presParOf" srcId="{E7081EB3-A3B4-484B-8425-5FB545A35802}" destId="{E87C9813-4925-41A9-8855-14F9C66C13DD}" srcOrd="4" destOrd="0" presId="urn:microsoft.com/office/officeart/2005/8/layout/balance1"/>
    <dgm:cxn modelId="{029AB207-496F-4147-8148-9424409D7AF1}" type="presParOf" srcId="{E7081EB3-A3B4-484B-8425-5FB545A35802}" destId="{96DB4181-D06C-41B1-9A30-6EB297FF92C4}" srcOrd="5" destOrd="0" presId="urn:microsoft.com/office/officeart/2005/8/layout/balance1"/>
    <dgm:cxn modelId="{2C8F137E-A3C2-4D89-851A-8B0A2CACCA8C}" type="presParOf" srcId="{E7081EB3-A3B4-484B-8425-5FB545A35802}" destId="{621FC916-DB79-4022-A29B-E91D5AD82DCC}" srcOrd="6" destOrd="0" presId="urn:microsoft.com/office/officeart/2005/8/layout/balance1"/>
    <dgm:cxn modelId="{B612B67E-8FA2-44A7-82EE-A3B2D11B9A26}" type="presParOf" srcId="{E7081EB3-A3B4-484B-8425-5FB545A35802}" destId="{BB40C4FB-42B2-4A7E-80DF-D05829EAF275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646B28-DB9D-40EE-B3F4-F11F334C2A6B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35855F03-8FE7-4F08-B097-2CD7FA79358E}">
      <dgm:prSet phldrT="[Tekst]" custT="1"/>
      <dgm:spPr>
        <a:solidFill>
          <a:srgbClr val="CC00CC"/>
        </a:solidFill>
      </dgm:spPr>
      <dgm:t>
        <a:bodyPr/>
        <a:lstStyle/>
        <a:p>
          <a:r>
            <a:rPr lang="da-DK" sz="2400" dirty="0" smtClean="0">
              <a:latin typeface="Tahoma" pitchFamily="34" charset="0"/>
              <a:cs typeface="Tahoma" pitchFamily="34" charset="0"/>
            </a:rPr>
            <a:t>Reproduktion af forestillingsverden</a:t>
          </a:r>
        </a:p>
        <a:p>
          <a:r>
            <a:rPr lang="da-DK" sz="2400" dirty="0" smtClean="0">
              <a:latin typeface="Tahoma" pitchFamily="34" charset="0"/>
              <a:cs typeface="Tahoma" pitchFamily="34" charset="0"/>
            </a:rPr>
            <a:t>”Tingsliggørelse”</a:t>
          </a:r>
          <a:endParaRPr lang="da-DK" sz="2400" dirty="0">
            <a:latin typeface="Tahoma" pitchFamily="34" charset="0"/>
            <a:cs typeface="Tahoma" pitchFamily="34" charset="0"/>
          </a:endParaRPr>
        </a:p>
      </dgm:t>
    </dgm:pt>
    <dgm:pt modelId="{60984DB7-3F0B-4C04-AD89-727AC1FE9291}" type="parTrans" cxnId="{52DB204C-671E-40A6-84CE-186F6F121D00}">
      <dgm:prSet/>
      <dgm:spPr/>
      <dgm:t>
        <a:bodyPr/>
        <a:lstStyle/>
        <a:p>
          <a:endParaRPr lang="da-DK"/>
        </a:p>
      </dgm:t>
    </dgm:pt>
    <dgm:pt modelId="{81A3588A-0DE3-465A-8CBE-CED6762E1CCA}" type="sibTrans" cxnId="{52DB204C-671E-40A6-84CE-186F6F121D00}">
      <dgm:prSet/>
      <dgm:spPr/>
      <dgm:t>
        <a:bodyPr/>
        <a:lstStyle/>
        <a:p>
          <a:endParaRPr lang="da-DK"/>
        </a:p>
      </dgm:t>
    </dgm:pt>
    <dgm:pt modelId="{FDAF5CD2-B109-43E7-BF07-EF8C2196D0A4}">
      <dgm:prSet phldrT="[Tekst]" custT="1"/>
      <dgm:spPr>
        <a:solidFill>
          <a:srgbClr val="CC00CC"/>
        </a:solidFill>
      </dgm:spPr>
      <dgm:t>
        <a:bodyPr/>
        <a:lstStyle/>
        <a:p>
          <a:r>
            <a:rPr lang="da-DK" sz="2400" dirty="0" err="1" smtClean="0">
              <a:latin typeface="Tahoma" pitchFamily="34" charset="0"/>
              <a:cs typeface="Tahoma" pitchFamily="34" charset="0"/>
            </a:rPr>
            <a:t>NU`et</a:t>
          </a:r>
          <a:r>
            <a:rPr lang="da-DK" sz="2400" dirty="0" smtClean="0">
              <a:latin typeface="Tahoma" pitchFamily="34" charset="0"/>
              <a:cs typeface="Tahoma" pitchFamily="34" charset="0"/>
            </a:rPr>
            <a:t>  - Det levede</a:t>
          </a:r>
        </a:p>
        <a:p>
          <a:r>
            <a:rPr lang="da-DK" sz="2400" dirty="0" smtClean="0">
              <a:latin typeface="Tahoma" pitchFamily="34" charset="0"/>
              <a:cs typeface="Tahoma" pitchFamily="34" charset="0"/>
            </a:rPr>
            <a:t>”medarbejder-potentialet aktiveres”</a:t>
          </a:r>
          <a:endParaRPr lang="da-DK" sz="2400" dirty="0">
            <a:latin typeface="Tahoma" pitchFamily="34" charset="0"/>
            <a:cs typeface="Tahoma" pitchFamily="34" charset="0"/>
          </a:endParaRPr>
        </a:p>
      </dgm:t>
    </dgm:pt>
    <dgm:pt modelId="{0F84CB6D-E7BC-4C85-A914-6EFEF8A54E02}" type="parTrans" cxnId="{E5E7F23E-CF7B-477B-BACF-3C7726CA4D9F}">
      <dgm:prSet/>
      <dgm:spPr/>
      <dgm:t>
        <a:bodyPr/>
        <a:lstStyle/>
        <a:p>
          <a:endParaRPr lang="da-DK"/>
        </a:p>
      </dgm:t>
    </dgm:pt>
    <dgm:pt modelId="{70052712-D2AC-408C-9BBE-B13577054374}" type="sibTrans" cxnId="{E5E7F23E-CF7B-477B-BACF-3C7726CA4D9F}">
      <dgm:prSet/>
      <dgm:spPr/>
      <dgm:t>
        <a:bodyPr/>
        <a:lstStyle/>
        <a:p>
          <a:endParaRPr lang="da-DK"/>
        </a:p>
      </dgm:t>
    </dgm:pt>
    <dgm:pt modelId="{E8D8484C-EC7C-41C3-955B-0F2D22BB3E85}" type="pres">
      <dgm:prSet presAssocID="{B1646B28-DB9D-40EE-B3F4-F11F334C2A6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F1F65F06-CF2D-4D35-A1D3-ABB2FEEC3284}" type="pres">
      <dgm:prSet presAssocID="{35855F03-8FE7-4F08-B097-2CD7FA79358E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F7CDD229-8C35-44C7-968F-81368EF43E77}" type="pres">
      <dgm:prSet presAssocID="{FDAF5CD2-B109-43E7-BF07-EF8C2196D0A4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06E3BF01-C0DF-4757-9A14-42E0BDFE8224}" type="presOf" srcId="{35855F03-8FE7-4F08-B097-2CD7FA79358E}" destId="{F1F65F06-CF2D-4D35-A1D3-ABB2FEEC3284}" srcOrd="0" destOrd="0" presId="urn:microsoft.com/office/officeart/2005/8/layout/arrow5"/>
    <dgm:cxn modelId="{52DB204C-671E-40A6-84CE-186F6F121D00}" srcId="{B1646B28-DB9D-40EE-B3F4-F11F334C2A6B}" destId="{35855F03-8FE7-4F08-B097-2CD7FA79358E}" srcOrd="0" destOrd="0" parTransId="{60984DB7-3F0B-4C04-AD89-727AC1FE9291}" sibTransId="{81A3588A-0DE3-465A-8CBE-CED6762E1CCA}"/>
    <dgm:cxn modelId="{E5E7F23E-CF7B-477B-BACF-3C7726CA4D9F}" srcId="{B1646B28-DB9D-40EE-B3F4-F11F334C2A6B}" destId="{FDAF5CD2-B109-43E7-BF07-EF8C2196D0A4}" srcOrd="1" destOrd="0" parTransId="{0F84CB6D-E7BC-4C85-A914-6EFEF8A54E02}" sibTransId="{70052712-D2AC-408C-9BBE-B13577054374}"/>
    <dgm:cxn modelId="{C711910C-A396-48CF-9914-6C0C4BCF6897}" type="presOf" srcId="{FDAF5CD2-B109-43E7-BF07-EF8C2196D0A4}" destId="{F7CDD229-8C35-44C7-968F-81368EF43E77}" srcOrd="0" destOrd="0" presId="urn:microsoft.com/office/officeart/2005/8/layout/arrow5"/>
    <dgm:cxn modelId="{B1A260F1-6CB3-410A-9F5A-E5E8AD762BE9}" type="presOf" srcId="{B1646B28-DB9D-40EE-B3F4-F11F334C2A6B}" destId="{E8D8484C-EC7C-41C3-955B-0F2D22BB3E85}" srcOrd="0" destOrd="0" presId="urn:microsoft.com/office/officeart/2005/8/layout/arrow5"/>
    <dgm:cxn modelId="{063455BC-2D59-427F-8651-F17F1363887E}" type="presParOf" srcId="{E8D8484C-EC7C-41C3-955B-0F2D22BB3E85}" destId="{F1F65F06-CF2D-4D35-A1D3-ABB2FEEC3284}" srcOrd="0" destOrd="0" presId="urn:microsoft.com/office/officeart/2005/8/layout/arrow5"/>
    <dgm:cxn modelId="{8612BC47-3F85-4792-9923-658B8D612460}" type="presParOf" srcId="{E8D8484C-EC7C-41C3-955B-0F2D22BB3E85}" destId="{F7CDD229-8C35-44C7-968F-81368EF43E77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A4424D-6747-4B3B-A4F8-C2B31CE4E166}" type="doc">
      <dgm:prSet loTypeId="urn:microsoft.com/office/officeart/2005/8/layout/cycle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da-DK"/>
        </a:p>
      </dgm:t>
    </dgm:pt>
    <dgm:pt modelId="{44B95119-F45E-4482-A93F-1ADEAC4A44FE}">
      <dgm:prSet phldrT="[Tekst]"/>
      <dgm:spPr>
        <a:solidFill>
          <a:srgbClr val="FFC000"/>
        </a:solidFill>
      </dgm:spPr>
      <dgm:t>
        <a:bodyPr/>
        <a:lstStyle/>
        <a:p>
          <a:r>
            <a:rPr lang="da-DK" dirty="0" smtClean="0">
              <a:latin typeface="Tahoma" pitchFamily="34" charset="0"/>
              <a:cs typeface="Tahoma" pitchFamily="34" charset="0"/>
            </a:rPr>
            <a:t>Ledelse af økonomiske og administrative forhold</a:t>
          </a:r>
          <a:endParaRPr lang="da-DK" dirty="0">
            <a:latin typeface="Tahoma" pitchFamily="34" charset="0"/>
            <a:cs typeface="Tahoma" pitchFamily="34" charset="0"/>
          </a:endParaRPr>
        </a:p>
      </dgm:t>
    </dgm:pt>
    <dgm:pt modelId="{C85B4D10-71BE-4C82-BD53-C9D722171DF7}" type="parTrans" cxnId="{207C320F-A30E-4F8D-A6AF-3C3B14EEB4AC}">
      <dgm:prSet/>
      <dgm:spPr/>
      <dgm:t>
        <a:bodyPr/>
        <a:lstStyle/>
        <a:p>
          <a:endParaRPr lang="da-DK"/>
        </a:p>
      </dgm:t>
    </dgm:pt>
    <dgm:pt modelId="{15B383B5-3897-4329-A2F9-8B9EAAFD3ECF}" type="sibTrans" cxnId="{207C320F-A30E-4F8D-A6AF-3C3B14EEB4AC}">
      <dgm:prSet/>
      <dgm:spPr/>
      <dgm:t>
        <a:bodyPr/>
        <a:lstStyle/>
        <a:p>
          <a:endParaRPr lang="da-DK"/>
        </a:p>
      </dgm:t>
    </dgm:pt>
    <dgm:pt modelId="{FF93D195-00EC-4DB9-B45E-890D221C58BE}">
      <dgm:prSet phldrT="[Tekst]"/>
      <dgm:spPr>
        <a:ln w="38100">
          <a:solidFill>
            <a:schemeClr val="tx1"/>
          </a:solidFill>
        </a:ln>
      </dgm:spPr>
      <dgm:t>
        <a:bodyPr/>
        <a:lstStyle/>
        <a:p>
          <a:r>
            <a:rPr lang="da-DK" dirty="0" smtClean="0">
              <a:latin typeface="Tahoma" pitchFamily="34" charset="0"/>
              <a:cs typeface="Tahoma" pitchFamily="34" charset="0"/>
            </a:rPr>
            <a:t>Pædagogiske overvejelser indgår i vurdering af betydningen af økonomi og administration</a:t>
          </a:r>
          <a:endParaRPr lang="da-DK" dirty="0">
            <a:latin typeface="Tahoma" pitchFamily="34" charset="0"/>
            <a:cs typeface="Tahoma" pitchFamily="34" charset="0"/>
          </a:endParaRPr>
        </a:p>
      </dgm:t>
    </dgm:pt>
    <dgm:pt modelId="{756E0BAF-73FF-4567-BAE2-BE33D99D728A}" type="parTrans" cxnId="{877005C2-1699-4EA0-935C-51F3C629B3E8}">
      <dgm:prSet/>
      <dgm:spPr/>
      <dgm:t>
        <a:bodyPr/>
        <a:lstStyle/>
        <a:p>
          <a:endParaRPr lang="da-DK"/>
        </a:p>
      </dgm:t>
    </dgm:pt>
    <dgm:pt modelId="{18B03A6E-2BC4-41A9-BB62-F714F1AFE4C1}" type="sibTrans" cxnId="{877005C2-1699-4EA0-935C-51F3C629B3E8}">
      <dgm:prSet/>
      <dgm:spPr/>
      <dgm:t>
        <a:bodyPr/>
        <a:lstStyle/>
        <a:p>
          <a:endParaRPr lang="da-DK"/>
        </a:p>
      </dgm:t>
    </dgm:pt>
    <dgm:pt modelId="{D9D933DB-EDAF-4189-B0B5-FFE1DE0D1DE8}">
      <dgm:prSet phldrT="[Tekst]" custT="1"/>
      <dgm:spPr>
        <a:solidFill>
          <a:srgbClr val="FF3399"/>
        </a:solidFill>
      </dgm:spPr>
      <dgm:t>
        <a:bodyPr/>
        <a:lstStyle/>
        <a:p>
          <a:r>
            <a:rPr lang="da-DK" sz="1400" dirty="0" smtClean="0">
              <a:latin typeface="Tahoma" pitchFamily="34" charset="0"/>
              <a:cs typeface="Tahoma" pitchFamily="34" charset="0"/>
            </a:rPr>
            <a:t>Ledelse af pædagogiske arbejds-fællesskaber</a:t>
          </a:r>
          <a:endParaRPr lang="da-DK" sz="1400" dirty="0">
            <a:latin typeface="Tahoma" pitchFamily="34" charset="0"/>
            <a:cs typeface="Tahoma" pitchFamily="34" charset="0"/>
          </a:endParaRPr>
        </a:p>
      </dgm:t>
    </dgm:pt>
    <dgm:pt modelId="{B634DB85-129D-4679-BCEE-C5020E3E9E7B}" type="parTrans" cxnId="{1E437377-CA34-41A6-BAB4-02F185689AAF}">
      <dgm:prSet/>
      <dgm:spPr/>
      <dgm:t>
        <a:bodyPr/>
        <a:lstStyle/>
        <a:p>
          <a:endParaRPr lang="da-DK"/>
        </a:p>
      </dgm:t>
    </dgm:pt>
    <dgm:pt modelId="{9E87BD84-98AD-4CBE-87BA-123C789A2224}" type="sibTrans" cxnId="{1E437377-CA34-41A6-BAB4-02F185689AAF}">
      <dgm:prSet/>
      <dgm:spPr/>
      <dgm:t>
        <a:bodyPr/>
        <a:lstStyle/>
        <a:p>
          <a:endParaRPr lang="da-DK"/>
        </a:p>
      </dgm:t>
    </dgm:pt>
    <dgm:pt modelId="{44D44382-4AF3-4FC4-B57C-26373EBA321B}">
      <dgm:prSet phldrT="[Tekst]" custT="1"/>
      <dgm:spPr>
        <a:ln w="38100"/>
      </dgm:spPr>
      <dgm:t>
        <a:bodyPr/>
        <a:lstStyle/>
        <a:p>
          <a:r>
            <a:rPr lang="da-DK" sz="1200" dirty="0" smtClean="0">
              <a:latin typeface="Tahoma" pitchFamily="34" charset="0"/>
              <a:cs typeface="Tahoma" pitchFamily="34" charset="0"/>
            </a:rPr>
            <a:t>Konsistens i ledelse af personale og pædagogisk praksisform</a:t>
          </a:r>
          <a:endParaRPr lang="da-DK" sz="1200" dirty="0">
            <a:latin typeface="Tahoma" pitchFamily="34" charset="0"/>
            <a:cs typeface="Tahoma" pitchFamily="34" charset="0"/>
          </a:endParaRPr>
        </a:p>
      </dgm:t>
    </dgm:pt>
    <dgm:pt modelId="{47277C34-149F-41F4-B0AD-4D11D550948F}" type="parTrans" cxnId="{21125DE3-BF84-4671-884F-250945B76223}">
      <dgm:prSet/>
      <dgm:spPr/>
      <dgm:t>
        <a:bodyPr/>
        <a:lstStyle/>
        <a:p>
          <a:endParaRPr lang="da-DK"/>
        </a:p>
      </dgm:t>
    </dgm:pt>
    <dgm:pt modelId="{E0751476-9425-4B89-8DAB-9F401A6F4FB6}" type="sibTrans" cxnId="{21125DE3-BF84-4671-884F-250945B76223}">
      <dgm:prSet/>
      <dgm:spPr/>
      <dgm:t>
        <a:bodyPr/>
        <a:lstStyle/>
        <a:p>
          <a:endParaRPr lang="da-DK"/>
        </a:p>
      </dgm:t>
    </dgm:pt>
    <dgm:pt modelId="{670F214C-F548-414A-9D5A-5E5C0DF9AE91}">
      <dgm:prSet phldrT="[Tekst]"/>
      <dgm:spPr/>
      <dgm:t>
        <a:bodyPr/>
        <a:lstStyle/>
        <a:p>
          <a:r>
            <a:rPr lang="da-DK" dirty="0" smtClean="0">
              <a:latin typeface="Tahoma" pitchFamily="34" charset="0"/>
              <a:cs typeface="Tahoma" pitchFamily="34" charset="0"/>
            </a:rPr>
            <a:t>Ledelse af pædagogisk arbejde</a:t>
          </a:r>
          <a:endParaRPr lang="da-DK" dirty="0">
            <a:latin typeface="Tahoma" pitchFamily="34" charset="0"/>
            <a:cs typeface="Tahoma" pitchFamily="34" charset="0"/>
          </a:endParaRPr>
        </a:p>
      </dgm:t>
    </dgm:pt>
    <dgm:pt modelId="{8DD54724-497B-42BA-84BD-008111803BEB}" type="parTrans" cxnId="{CA59C688-3505-4464-9CFD-BC4C70467259}">
      <dgm:prSet/>
      <dgm:spPr/>
      <dgm:t>
        <a:bodyPr/>
        <a:lstStyle/>
        <a:p>
          <a:endParaRPr lang="da-DK"/>
        </a:p>
      </dgm:t>
    </dgm:pt>
    <dgm:pt modelId="{EB90C652-F0FD-4968-9B8D-6C73A8DA2641}" type="sibTrans" cxnId="{CA59C688-3505-4464-9CFD-BC4C70467259}">
      <dgm:prSet/>
      <dgm:spPr/>
      <dgm:t>
        <a:bodyPr/>
        <a:lstStyle/>
        <a:p>
          <a:endParaRPr lang="da-DK"/>
        </a:p>
      </dgm:t>
    </dgm:pt>
    <dgm:pt modelId="{6EF82C7B-F643-43C9-8FDE-8562DB6D76DD}">
      <dgm:prSet phldrT="[Tekst]" custT="1"/>
      <dgm:spPr>
        <a:ln w="38100"/>
      </dgm:spPr>
      <dgm:t>
        <a:bodyPr/>
        <a:lstStyle/>
        <a:p>
          <a:r>
            <a:rPr lang="da-DK" sz="1200" dirty="0" smtClean="0">
              <a:latin typeface="Tahoma" pitchFamily="34" charset="0"/>
              <a:cs typeface="Tahoma" pitchFamily="34" charset="0"/>
            </a:rPr>
            <a:t>At udøve ledelse på et fagligt område</a:t>
          </a:r>
          <a:endParaRPr lang="da-DK" sz="1200" dirty="0">
            <a:latin typeface="Tahoma" pitchFamily="34" charset="0"/>
            <a:cs typeface="Tahoma" pitchFamily="34" charset="0"/>
          </a:endParaRPr>
        </a:p>
      </dgm:t>
    </dgm:pt>
    <dgm:pt modelId="{B546F8EE-8663-47D2-82A3-EF24C5C83A70}" type="parTrans" cxnId="{1CE66969-0DDC-49C2-9E2F-A609737BAE59}">
      <dgm:prSet/>
      <dgm:spPr/>
      <dgm:t>
        <a:bodyPr/>
        <a:lstStyle/>
        <a:p>
          <a:endParaRPr lang="da-DK"/>
        </a:p>
      </dgm:t>
    </dgm:pt>
    <dgm:pt modelId="{ED71504A-DBE9-49B2-B643-0E390F07C7E4}" type="sibTrans" cxnId="{1CE66969-0DDC-49C2-9E2F-A609737BAE59}">
      <dgm:prSet/>
      <dgm:spPr/>
      <dgm:t>
        <a:bodyPr/>
        <a:lstStyle/>
        <a:p>
          <a:endParaRPr lang="da-DK"/>
        </a:p>
      </dgm:t>
    </dgm:pt>
    <dgm:pt modelId="{37512857-EB6E-4FDE-BED4-0CD1EE5C5A3A}">
      <dgm:prSet phldrT="[Tekst]" custT="1"/>
      <dgm:spPr/>
      <dgm:t>
        <a:bodyPr/>
        <a:lstStyle/>
        <a:p>
          <a:r>
            <a:rPr lang="da-DK" sz="1400" dirty="0" smtClean="0">
              <a:latin typeface="Tahoma" pitchFamily="34" charset="0"/>
              <a:cs typeface="Tahoma" pitchFamily="34" charset="0"/>
            </a:rPr>
            <a:t>Ledelse af dynamiske forandrings-strategier</a:t>
          </a:r>
          <a:endParaRPr lang="da-DK" sz="1400" dirty="0">
            <a:latin typeface="Tahoma" pitchFamily="34" charset="0"/>
            <a:cs typeface="Tahoma" pitchFamily="34" charset="0"/>
          </a:endParaRPr>
        </a:p>
      </dgm:t>
    </dgm:pt>
    <dgm:pt modelId="{21228F44-5139-409D-B370-C320B4A877BC}" type="parTrans" cxnId="{04265863-9EB6-43BA-ABF1-8D5EBA5D08F2}">
      <dgm:prSet/>
      <dgm:spPr/>
      <dgm:t>
        <a:bodyPr/>
        <a:lstStyle/>
        <a:p>
          <a:endParaRPr lang="da-DK"/>
        </a:p>
      </dgm:t>
    </dgm:pt>
    <dgm:pt modelId="{37EB80A9-50A5-4792-ABE3-1875F3FBF72E}" type="sibTrans" cxnId="{04265863-9EB6-43BA-ABF1-8D5EBA5D08F2}">
      <dgm:prSet/>
      <dgm:spPr/>
      <dgm:t>
        <a:bodyPr/>
        <a:lstStyle/>
        <a:p>
          <a:endParaRPr lang="da-DK"/>
        </a:p>
      </dgm:t>
    </dgm:pt>
    <dgm:pt modelId="{D70269DC-9292-498C-8EA1-443AE21553B0}">
      <dgm:prSet phldrT="[Tekst]" custT="1"/>
      <dgm:spPr>
        <a:ln w="38100"/>
      </dgm:spPr>
      <dgm:t>
        <a:bodyPr/>
        <a:lstStyle/>
        <a:p>
          <a:r>
            <a:rPr lang="da-DK" sz="1200" dirty="0" smtClean="0">
              <a:latin typeface="Tahoma" pitchFamily="34" charset="0"/>
              <a:cs typeface="Tahoma" pitchFamily="34" charset="0"/>
            </a:rPr>
            <a:t>Indflydelse på Kommunens </a:t>
          </a:r>
          <a:r>
            <a:rPr lang="da-DK" sz="1200" dirty="0" err="1" smtClean="0">
              <a:latin typeface="Tahoma" pitchFamily="34" charset="0"/>
              <a:cs typeface="Tahoma" pitchFamily="34" charset="0"/>
            </a:rPr>
            <a:t>børn-</a:t>
          </a:r>
          <a:r>
            <a:rPr lang="da-DK" sz="1200" dirty="0" smtClean="0">
              <a:latin typeface="Tahoma" pitchFamily="34" charset="0"/>
              <a:cs typeface="Tahoma" pitchFamily="34" charset="0"/>
            </a:rPr>
            <a:t> og unge politik</a:t>
          </a:r>
          <a:endParaRPr lang="da-DK" sz="1200" dirty="0">
            <a:latin typeface="Tahoma" pitchFamily="34" charset="0"/>
            <a:cs typeface="Tahoma" pitchFamily="34" charset="0"/>
          </a:endParaRPr>
        </a:p>
      </dgm:t>
    </dgm:pt>
    <dgm:pt modelId="{329DA51D-2B6A-41BC-AFF2-B0EC4756AA32}" type="parTrans" cxnId="{1E55484D-D005-4430-ADD7-7A4365429BF9}">
      <dgm:prSet/>
      <dgm:spPr/>
      <dgm:t>
        <a:bodyPr/>
        <a:lstStyle/>
        <a:p>
          <a:endParaRPr lang="da-DK"/>
        </a:p>
      </dgm:t>
    </dgm:pt>
    <dgm:pt modelId="{665EEEBB-FA9B-4FF2-9D99-333CFD440D6D}" type="sibTrans" cxnId="{1E55484D-D005-4430-ADD7-7A4365429BF9}">
      <dgm:prSet/>
      <dgm:spPr/>
      <dgm:t>
        <a:bodyPr/>
        <a:lstStyle/>
        <a:p>
          <a:endParaRPr lang="da-DK"/>
        </a:p>
      </dgm:t>
    </dgm:pt>
    <dgm:pt modelId="{7CA94FB5-92B3-41BC-B625-FC4C4A3A3DD5}">
      <dgm:prSet phldrT="[Tekst]" custT="1"/>
      <dgm:spPr>
        <a:ln w="38100"/>
      </dgm:spPr>
      <dgm:t>
        <a:bodyPr/>
        <a:lstStyle/>
        <a:p>
          <a:r>
            <a:rPr lang="da-DK" sz="1200" dirty="0" smtClean="0">
              <a:latin typeface="Tahoma" pitchFamily="34" charset="0"/>
              <a:cs typeface="Tahoma" pitchFamily="34" charset="0"/>
            </a:rPr>
            <a:t>At bruge faglig viden og erfaring med indsigt</a:t>
          </a:r>
          <a:endParaRPr lang="da-DK" sz="1200" dirty="0">
            <a:latin typeface="Tahoma" pitchFamily="34" charset="0"/>
            <a:cs typeface="Tahoma" pitchFamily="34" charset="0"/>
          </a:endParaRPr>
        </a:p>
      </dgm:t>
    </dgm:pt>
    <dgm:pt modelId="{0853B4DD-34DC-4035-A78E-BC0D6F4C7D06}" type="parTrans" cxnId="{17385298-B926-4D40-B8EC-5F66CB44C2DC}">
      <dgm:prSet/>
      <dgm:spPr/>
      <dgm:t>
        <a:bodyPr/>
        <a:lstStyle/>
        <a:p>
          <a:endParaRPr lang="da-DK"/>
        </a:p>
      </dgm:t>
    </dgm:pt>
    <dgm:pt modelId="{50467388-3381-49E2-9F5E-24CF13F8A506}" type="sibTrans" cxnId="{17385298-B926-4D40-B8EC-5F66CB44C2DC}">
      <dgm:prSet/>
      <dgm:spPr/>
      <dgm:t>
        <a:bodyPr/>
        <a:lstStyle/>
        <a:p>
          <a:endParaRPr lang="da-DK"/>
        </a:p>
      </dgm:t>
    </dgm:pt>
    <dgm:pt modelId="{A1959812-6F20-4B3C-B37F-E6FB217E3272}">
      <dgm:prSet phldrT="[Tekst]" custT="1"/>
      <dgm:spPr>
        <a:ln w="38100"/>
      </dgm:spPr>
      <dgm:t>
        <a:bodyPr/>
        <a:lstStyle/>
        <a:p>
          <a:r>
            <a:rPr lang="da-DK" sz="1200" dirty="0" smtClean="0">
              <a:latin typeface="Tahoma" pitchFamily="34" charset="0"/>
              <a:cs typeface="Tahoma" pitchFamily="34" charset="0"/>
            </a:rPr>
            <a:t>Medarbejderviden kobles med </a:t>
          </a:r>
          <a:r>
            <a:rPr lang="da-DK" sz="1200" dirty="0" err="1" smtClean="0">
              <a:latin typeface="Tahoma" pitchFamily="34" charset="0"/>
              <a:cs typeface="Tahoma" pitchFamily="34" charset="0"/>
            </a:rPr>
            <a:t>lederviden</a:t>
          </a:r>
          <a:r>
            <a:rPr lang="da-DK" sz="1200" dirty="0" smtClean="0">
              <a:latin typeface="Tahoma" pitchFamily="34" charset="0"/>
              <a:cs typeface="Tahoma" pitchFamily="34" charset="0"/>
            </a:rPr>
            <a:t>.</a:t>
          </a:r>
          <a:endParaRPr lang="da-DK" sz="1200" dirty="0">
            <a:latin typeface="Tahoma" pitchFamily="34" charset="0"/>
            <a:cs typeface="Tahoma" pitchFamily="34" charset="0"/>
          </a:endParaRPr>
        </a:p>
      </dgm:t>
    </dgm:pt>
    <dgm:pt modelId="{7A43910F-9EB6-4C39-A63E-7F2ACD5DD7AE}" type="parTrans" cxnId="{35275DA3-1062-405D-809F-01502C2DA839}">
      <dgm:prSet/>
      <dgm:spPr/>
      <dgm:t>
        <a:bodyPr/>
        <a:lstStyle/>
        <a:p>
          <a:endParaRPr lang="da-DK"/>
        </a:p>
      </dgm:t>
    </dgm:pt>
    <dgm:pt modelId="{164F738C-9966-4CCD-AD5A-2BE8CDCBD16F}" type="sibTrans" cxnId="{35275DA3-1062-405D-809F-01502C2DA839}">
      <dgm:prSet/>
      <dgm:spPr/>
      <dgm:t>
        <a:bodyPr/>
        <a:lstStyle/>
        <a:p>
          <a:endParaRPr lang="da-DK"/>
        </a:p>
      </dgm:t>
    </dgm:pt>
    <dgm:pt modelId="{BB582643-3BC8-4D32-8569-0A05797B4EFA}" type="pres">
      <dgm:prSet presAssocID="{D0A4424D-6747-4B3B-A4F8-C2B31CE4E16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200C6DA5-71E5-4CC6-AE91-939BF5467682}" type="pres">
      <dgm:prSet presAssocID="{D0A4424D-6747-4B3B-A4F8-C2B31CE4E166}" presName="children" presStyleCnt="0"/>
      <dgm:spPr/>
    </dgm:pt>
    <dgm:pt modelId="{063B373E-9B1E-4C6E-9CD2-5D812E050F82}" type="pres">
      <dgm:prSet presAssocID="{D0A4424D-6747-4B3B-A4F8-C2B31CE4E166}" presName="child1group" presStyleCnt="0"/>
      <dgm:spPr/>
    </dgm:pt>
    <dgm:pt modelId="{FFD2A5D2-79E3-4301-9899-00A3D5425717}" type="pres">
      <dgm:prSet presAssocID="{D0A4424D-6747-4B3B-A4F8-C2B31CE4E166}" presName="child1" presStyleLbl="bgAcc1" presStyleIdx="0" presStyleCnt="4"/>
      <dgm:spPr/>
      <dgm:t>
        <a:bodyPr/>
        <a:lstStyle/>
        <a:p>
          <a:endParaRPr lang="da-DK"/>
        </a:p>
      </dgm:t>
    </dgm:pt>
    <dgm:pt modelId="{917885FE-F21B-4A76-A53D-08BE79CB0238}" type="pres">
      <dgm:prSet presAssocID="{D0A4424D-6747-4B3B-A4F8-C2B31CE4E166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ADA464BC-2EEB-4CD3-A31D-1A7F6AB0C8C2}" type="pres">
      <dgm:prSet presAssocID="{D0A4424D-6747-4B3B-A4F8-C2B31CE4E166}" presName="child2group" presStyleCnt="0"/>
      <dgm:spPr/>
    </dgm:pt>
    <dgm:pt modelId="{513A21DE-DB21-42A2-BBE2-DB4049998E32}" type="pres">
      <dgm:prSet presAssocID="{D0A4424D-6747-4B3B-A4F8-C2B31CE4E166}" presName="child2" presStyleLbl="bgAcc1" presStyleIdx="1" presStyleCnt="4"/>
      <dgm:spPr/>
      <dgm:t>
        <a:bodyPr/>
        <a:lstStyle/>
        <a:p>
          <a:endParaRPr lang="da-DK"/>
        </a:p>
      </dgm:t>
    </dgm:pt>
    <dgm:pt modelId="{EF1B41D7-6254-4584-9114-48FE43196A89}" type="pres">
      <dgm:prSet presAssocID="{D0A4424D-6747-4B3B-A4F8-C2B31CE4E166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36249ADB-69C6-4A55-851F-52C55B46DE9F}" type="pres">
      <dgm:prSet presAssocID="{D0A4424D-6747-4B3B-A4F8-C2B31CE4E166}" presName="child3group" presStyleCnt="0"/>
      <dgm:spPr/>
    </dgm:pt>
    <dgm:pt modelId="{9D4F671C-E29F-4226-A128-94DEC94DC9EF}" type="pres">
      <dgm:prSet presAssocID="{D0A4424D-6747-4B3B-A4F8-C2B31CE4E166}" presName="child3" presStyleLbl="bgAcc1" presStyleIdx="2" presStyleCnt="4"/>
      <dgm:spPr/>
      <dgm:t>
        <a:bodyPr/>
        <a:lstStyle/>
        <a:p>
          <a:endParaRPr lang="da-DK"/>
        </a:p>
      </dgm:t>
    </dgm:pt>
    <dgm:pt modelId="{AA451040-0A9E-4FDD-912A-A92DDAF09A36}" type="pres">
      <dgm:prSet presAssocID="{D0A4424D-6747-4B3B-A4F8-C2B31CE4E166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9FDD457C-C167-48EB-B8BA-7AB90F4B28AC}" type="pres">
      <dgm:prSet presAssocID="{D0A4424D-6747-4B3B-A4F8-C2B31CE4E166}" presName="child4group" presStyleCnt="0"/>
      <dgm:spPr/>
    </dgm:pt>
    <dgm:pt modelId="{7375DAAB-C4D3-4426-82AF-81467F93EAEC}" type="pres">
      <dgm:prSet presAssocID="{D0A4424D-6747-4B3B-A4F8-C2B31CE4E166}" presName="child4" presStyleLbl="bgAcc1" presStyleIdx="3" presStyleCnt="4"/>
      <dgm:spPr/>
      <dgm:t>
        <a:bodyPr/>
        <a:lstStyle/>
        <a:p>
          <a:endParaRPr lang="da-DK"/>
        </a:p>
      </dgm:t>
    </dgm:pt>
    <dgm:pt modelId="{2D022A8A-1AD3-43FC-8458-0B593ED5A549}" type="pres">
      <dgm:prSet presAssocID="{D0A4424D-6747-4B3B-A4F8-C2B31CE4E166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D47E5264-C009-4707-B8A9-29C2567D701E}" type="pres">
      <dgm:prSet presAssocID="{D0A4424D-6747-4B3B-A4F8-C2B31CE4E166}" presName="childPlaceholder" presStyleCnt="0"/>
      <dgm:spPr/>
    </dgm:pt>
    <dgm:pt modelId="{CC117645-01CF-4260-9F6A-5B88586CE333}" type="pres">
      <dgm:prSet presAssocID="{D0A4424D-6747-4B3B-A4F8-C2B31CE4E166}" presName="circle" presStyleCnt="0"/>
      <dgm:spPr/>
    </dgm:pt>
    <dgm:pt modelId="{215C7B8C-A65F-4EC1-86EA-73039EC2550A}" type="pres">
      <dgm:prSet presAssocID="{D0A4424D-6747-4B3B-A4F8-C2B31CE4E166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A49C9F87-A45F-4935-8327-A03906DBA400}" type="pres">
      <dgm:prSet presAssocID="{D0A4424D-6747-4B3B-A4F8-C2B31CE4E166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ED7F55B-D199-4E86-8F29-F393023ECDE5}" type="pres">
      <dgm:prSet presAssocID="{D0A4424D-6747-4B3B-A4F8-C2B31CE4E166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4B9633E3-FB90-4777-9638-88B26B6DAAF6}" type="pres">
      <dgm:prSet presAssocID="{D0A4424D-6747-4B3B-A4F8-C2B31CE4E166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F4B7C0F7-AA1E-42F7-9239-15C7C9FB444A}" type="pres">
      <dgm:prSet presAssocID="{D0A4424D-6747-4B3B-A4F8-C2B31CE4E166}" presName="quadrantPlaceholder" presStyleCnt="0"/>
      <dgm:spPr/>
    </dgm:pt>
    <dgm:pt modelId="{7F7FDB31-9EA9-49C6-8359-56615ED2FAD1}" type="pres">
      <dgm:prSet presAssocID="{D0A4424D-6747-4B3B-A4F8-C2B31CE4E166}" presName="center1" presStyleLbl="fgShp" presStyleIdx="0" presStyleCnt="2"/>
      <dgm:spPr>
        <a:solidFill>
          <a:schemeClr val="accent2"/>
        </a:solidFill>
        <a:ln w="38100">
          <a:solidFill>
            <a:schemeClr val="tx1"/>
          </a:solidFill>
        </a:ln>
      </dgm:spPr>
    </dgm:pt>
    <dgm:pt modelId="{FB9CC7FE-C425-4659-92E4-2D185366827C}" type="pres">
      <dgm:prSet presAssocID="{D0A4424D-6747-4B3B-A4F8-C2B31CE4E166}" presName="center2" presStyleLbl="fgShp" presStyleIdx="1" presStyleCnt="2"/>
      <dgm:spPr>
        <a:solidFill>
          <a:schemeClr val="accent2"/>
        </a:solidFill>
        <a:ln w="38100">
          <a:solidFill>
            <a:schemeClr val="tx1"/>
          </a:solidFill>
        </a:ln>
      </dgm:spPr>
    </dgm:pt>
  </dgm:ptLst>
  <dgm:cxnLst>
    <dgm:cxn modelId="{26AAF483-3E18-40A4-B06D-09BF963CC317}" type="presOf" srcId="{6EF82C7B-F643-43C9-8FDE-8562DB6D76DD}" destId="{AA451040-0A9E-4FDD-912A-A92DDAF09A36}" srcOrd="1" destOrd="0" presId="urn:microsoft.com/office/officeart/2005/8/layout/cycle4"/>
    <dgm:cxn modelId="{1E437377-CA34-41A6-BAB4-02F185689AAF}" srcId="{D0A4424D-6747-4B3B-A4F8-C2B31CE4E166}" destId="{D9D933DB-EDAF-4189-B0B5-FFE1DE0D1DE8}" srcOrd="1" destOrd="0" parTransId="{B634DB85-129D-4679-BCEE-C5020E3E9E7B}" sibTransId="{9E87BD84-98AD-4CBE-87BA-123C789A2224}"/>
    <dgm:cxn modelId="{E33A6024-4BA3-42F9-AD0F-DF04AB018A2C}" type="presOf" srcId="{FF93D195-00EC-4DB9-B45E-890D221C58BE}" destId="{917885FE-F21B-4A76-A53D-08BE79CB0238}" srcOrd="1" destOrd="0" presId="urn:microsoft.com/office/officeart/2005/8/layout/cycle4"/>
    <dgm:cxn modelId="{C4ECEBB8-88E8-4F5D-B41E-73DB4EFDFE74}" type="presOf" srcId="{7CA94FB5-92B3-41BC-B625-FC4C4A3A3DD5}" destId="{2D022A8A-1AD3-43FC-8458-0B593ED5A549}" srcOrd="1" destOrd="1" presId="urn:microsoft.com/office/officeart/2005/8/layout/cycle4"/>
    <dgm:cxn modelId="{68C9D907-3BFA-4D9A-8968-BFCA973E5308}" type="presOf" srcId="{D9D933DB-EDAF-4189-B0B5-FFE1DE0D1DE8}" destId="{A49C9F87-A45F-4935-8327-A03906DBA400}" srcOrd="0" destOrd="0" presId="urn:microsoft.com/office/officeart/2005/8/layout/cycle4"/>
    <dgm:cxn modelId="{35275DA3-1062-405D-809F-01502C2DA839}" srcId="{670F214C-F548-414A-9D5A-5E5C0DF9AE91}" destId="{A1959812-6F20-4B3C-B37F-E6FB217E3272}" srcOrd="1" destOrd="0" parTransId="{7A43910F-9EB6-4C39-A63E-7F2ACD5DD7AE}" sibTransId="{164F738C-9966-4CCD-AD5A-2BE8CDCBD16F}"/>
    <dgm:cxn modelId="{F6F3159D-79A5-4C52-B112-A1B23B3BC0C1}" type="presOf" srcId="{A1959812-6F20-4B3C-B37F-E6FB217E3272}" destId="{AA451040-0A9E-4FDD-912A-A92DDAF09A36}" srcOrd="1" destOrd="1" presId="urn:microsoft.com/office/officeart/2005/8/layout/cycle4"/>
    <dgm:cxn modelId="{B1EF993A-08AD-4E47-8E61-0DBC407A2BDE}" type="presOf" srcId="{670F214C-F548-414A-9D5A-5E5C0DF9AE91}" destId="{BED7F55B-D199-4E86-8F29-F393023ECDE5}" srcOrd="0" destOrd="0" presId="urn:microsoft.com/office/officeart/2005/8/layout/cycle4"/>
    <dgm:cxn modelId="{BDED4BE8-A870-4855-A7CE-1808D5683B3A}" type="presOf" srcId="{7CA94FB5-92B3-41BC-B625-FC4C4A3A3DD5}" destId="{7375DAAB-C4D3-4426-82AF-81467F93EAEC}" srcOrd="0" destOrd="1" presId="urn:microsoft.com/office/officeart/2005/8/layout/cycle4"/>
    <dgm:cxn modelId="{1CE66969-0DDC-49C2-9E2F-A609737BAE59}" srcId="{670F214C-F548-414A-9D5A-5E5C0DF9AE91}" destId="{6EF82C7B-F643-43C9-8FDE-8562DB6D76DD}" srcOrd="0" destOrd="0" parTransId="{B546F8EE-8663-47D2-82A3-EF24C5C83A70}" sibTransId="{ED71504A-DBE9-49B2-B643-0E390F07C7E4}"/>
    <dgm:cxn modelId="{A974D343-FCDA-4610-A3E0-D3C147238C93}" type="presOf" srcId="{D0A4424D-6747-4B3B-A4F8-C2B31CE4E166}" destId="{BB582643-3BC8-4D32-8569-0A05797B4EFA}" srcOrd="0" destOrd="0" presId="urn:microsoft.com/office/officeart/2005/8/layout/cycle4"/>
    <dgm:cxn modelId="{877005C2-1699-4EA0-935C-51F3C629B3E8}" srcId="{44B95119-F45E-4482-A93F-1ADEAC4A44FE}" destId="{FF93D195-00EC-4DB9-B45E-890D221C58BE}" srcOrd="0" destOrd="0" parTransId="{756E0BAF-73FF-4567-BAE2-BE33D99D728A}" sibTransId="{18B03A6E-2BC4-41A9-BB62-F714F1AFE4C1}"/>
    <dgm:cxn modelId="{04265863-9EB6-43BA-ABF1-8D5EBA5D08F2}" srcId="{D0A4424D-6747-4B3B-A4F8-C2B31CE4E166}" destId="{37512857-EB6E-4FDE-BED4-0CD1EE5C5A3A}" srcOrd="3" destOrd="0" parTransId="{21228F44-5139-409D-B370-C320B4A877BC}" sibTransId="{37EB80A9-50A5-4792-ABE3-1875F3FBF72E}"/>
    <dgm:cxn modelId="{42E6DDF4-37AD-438E-B102-F88EAED47FAA}" type="presOf" srcId="{A1959812-6F20-4B3C-B37F-E6FB217E3272}" destId="{9D4F671C-E29F-4226-A128-94DEC94DC9EF}" srcOrd="0" destOrd="1" presId="urn:microsoft.com/office/officeart/2005/8/layout/cycle4"/>
    <dgm:cxn modelId="{CA59C688-3505-4464-9CFD-BC4C70467259}" srcId="{D0A4424D-6747-4B3B-A4F8-C2B31CE4E166}" destId="{670F214C-F548-414A-9D5A-5E5C0DF9AE91}" srcOrd="2" destOrd="0" parTransId="{8DD54724-497B-42BA-84BD-008111803BEB}" sibTransId="{EB90C652-F0FD-4968-9B8D-6C73A8DA2641}"/>
    <dgm:cxn modelId="{17385298-B926-4D40-B8EC-5F66CB44C2DC}" srcId="{37512857-EB6E-4FDE-BED4-0CD1EE5C5A3A}" destId="{7CA94FB5-92B3-41BC-B625-FC4C4A3A3DD5}" srcOrd="1" destOrd="0" parTransId="{0853B4DD-34DC-4035-A78E-BC0D6F4C7D06}" sibTransId="{50467388-3381-49E2-9F5E-24CF13F8A506}"/>
    <dgm:cxn modelId="{60001B5E-F319-42E1-9233-AC7E68073436}" type="presOf" srcId="{FF93D195-00EC-4DB9-B45E-890D221C58BE}" destId="{FFD2A5D2-79E3-4301-9899-00A3D5425717}" srcOrd="0" destOrd="0" presId="urn:microsoft.com/office/officeart/2005/8/layout/cycle4"/>
    <dgm:cxn modelId="{78DAD553-494C-49CF-9755-0214B44B8789}" type="presOf" srcId="{D70269DC-9292-498C-8EA1-443AE21553B0}" destId="{2D022A8A-1AD3-43FC-8458-0B593ED5A549}" srcOrd="1" destOrd="0" presId="urn:microsoft.com/office/officeart/2005/8/layout/cycle4"/>
    <dgm:cxn modelId="{1E55484D-D005-4430-ADD7-7A4365429BF9}" srcId="{37512857-EB6E-4FDE-BED4-0CD1EE5C5A3A}" destId="{D70269DC-9292-498C-8EA1-443AE21553B0}" srcOrd="0" destOrd="0" parTransId="{329DA51D-2B6A-41BC-AFF2-B0EC4756AA32}" sibTransId="{665EEEBB-FA9B-4FF2-9D99-333CFD440D6D}"/>
    <dgm:cxn modelId="{95B33572-9FED-40D4-88FD-D520E757A5D6}" type="presOf" srcId="{44D44382-4AF3-4FC4-B57C-26373EBA321B}" destId="{EF1B41D7-6254-4584-9114-48FE43196A89}" srcOrd="1" destOrd="0" presId="urn:microsoft.com/office/officeart/2005/8/layout/cycle4"/>
    <dgm:cxn modelId="{515524C4-3F1A-4415-AB2A-F30E236C3CBC}" type="presOf" srcId="{6EF82C7B-F643-43C9-8FDE-8562DB6D76DD}" destId="{9D4F671C-E29F-4226-A128-94DEC94DC9EF}" srcOrd="0" destOrd="0" presId="urn:microsoft.com/office/officeart/2005/8/layout/cycle4"/>
    <dgm:cxn modelId="{207C320F-A30E-4F8D-A6AF-3C3B14EEB4AC}" srcId="{D0A4424D-6747-4B3B-A4F8-C2B31CE4E166}" destId="{44B95119-F45E-4482-A93F-1ADEAC4A44FE}" srcOrd="0" destOrd="0" parTransId="{C85B4D10-71BE-4C82-BD53-C9D722171DF7}" sibTransId="{15B383B5-3897-4329-A2F9-8B9EAAFD3ECF}"/>
    <dgm:cxn modelId="{825E8D9F-DE4F-4838-B04C-9ECC2D86E99B}" type="presOf" srcId="{37512857-EB6E-4FDE-BED4-0CD1EE5C5A3A}" destId="{4B9633E3-FB90-4777-9638-88B26B6DAAF6}" srcOrd="0" destOrd="0" presId="urn:microsoft.com/office/officeart/2005/8/layout/cycle4"/>
    <dgm:cxn modelId="{FD28185B-018D-48A1-B9A6-D2BA42E15096}" type="presOf" srcId="{44B95119-F45E-4482-A93F-1ADEAC4A44FE}" destId="{215C7B8C-A65F-4EC1-86EA-73039EC2550A}" srcOrd="0" destOrd="0" presId="urn:microsoft.com/office/officeart/2005/8/layout/cycle4"/>
    <dgm:cxn modelId="{21125DE3-BF84-4671-884F-250945B76223}" srcId="{D9D933DB-EDAF-4189-B0B5-FFE1DE0D1DE8}" destId="{44D44382-4AF3-4FC4-B57C-26373EBA321B}" srcOrd="0" destOrd="0" parTransId="{47277C34-149F-41F4-B0AD-4D11D550948F}" sibTransId="{E0751476-9425-4B89-8DAB-9F401A6F4FB6}"/>
    <dgm:cxn modelId="{CFE8CE92-135D-4ADE-9273-BDFD2E7B6223}" type="presOf" srcId="{D70269DC-9292-498C-8EA1-443AE21553B0}" destId="{7375DAAB-C4D3-4426-82AF-81467F93EAEC}" srcOrd="0" destOrd="0" presId="urn:microsoft.com/office/officeart/2005/8/layout/cycle4"/>
    <dgm:cxn modelId="{C3C72BD3-83BD-4E52-850A-5E8AE8BFF39C}" type="presOf" srcId="{44D44382-4AF3-4FC4-B57C-26373EBA321B}" destId="{513A21DE-DB21-42A2-BBE2-DB4049998E32}" srcOrd="0" destOrd="0" presId="urn:microsoft.com/office/officeart/2005/8/layout/cycle4"/>
    <dgm:cxn modelId="{7638378A-0A36-450A-89D3-38B3E111D5D1}" type="presParOf" srcId="{BB582643-3BC8-4D32-8569-0A05797B4EFA}" destId="{200C6DA5-71E5-4CC6-AE91-939BF5467682}" srcOrd="0" destOrd="0" presId="urn:microsoft.com/office/officeart/2005/8/layout/cycle4"/>
    <dgm:cxn modelId="{AE4F6846-EB21-4308-B248-AA088C1A02A5}" type="presParOf" srcId="{200C6DA5-71E5-4CC6-AE91-939BF5467682}" destId="{063B373E-9B1E-4C6E-9CD2-5D812E050F82}" srcOrd="0" destOrd="0" presId="urn:microsoft.com/office/officeart/2005/8/layout/cycle4"/>
    <dgm:cxn modelId="{4BC43359-5E6B-43AF-A37C-0902A8AB0D5F}" type="presParOf" srcId="{063B373E-9B1E-4C6E-9CD2-5D812E050F82}" destId="{FFD2A5D2-79E3-4301-9899-00A3D5425717}" srcOrd="0" destOrd="0" presId="urn:microsoft.com/office/officeart/2005/8/layout/cycle4"/>
    <dgm:cxn modelId="{3D846ED5-8C34-4F45-BD61-B8608EF8A2DE}" type="presParOf" srcId="{063B373E-9B1E-4C6E-9CD2-5D812E050F82}" destId="{917885FE-F21B-4A76-A53D-08BE79CB0238}" srcOrd="1" destOrd="0" presId="urn:microsoft.com/office/officeart/2005/8/layout/cycle4"/>
    <dgm:cxn modelId="{03F61EF6-23D2-41E5-9B8E-8000E0462FAB}" type="presParOf" srcId="{200C6DA5-71E5-4CC6-AE91-939BF5467682}" destId="{ADA464BC-2EEB-4CD3-A31D-1A7F6AB0C8C2}" srcOrd="1" destOrd="0" presId="urn:microsoft.com/office/officeart/2005/8/layout/cycle4"/>
    <dgm:cxn modelId="{631B05D8-CBA4-46CB-B133-3A5AB6F14539}" type="presParOf" srcId="{ADA464BC-2EEB-4CD3-A31D-1A7F6AB0C8C2}" destId="{513A21DE-DB21-42A2-BBE2-DB4049998E32}" srcOrd="0" destOrd="0" presId="urn:microsoft.com/office/officeart/2005/8/layout/cycle4"/>
    <dgm:cxn modelId="{952C1AC8-43F7-4FDB-93D2-361E3D610108}" type="presParOf" srcId="{ADA464BC-2EEB-4CD3-A31D-1A7F6AB0C8C2}" destId="{EF1B41D7-6254-4584-9114-48FE43196A89}" srcOrd="1" destOrd="0" presId="urn:microsoft.com/office/officeart/2005/8/layout/cycle4"/>
    <dgm:cxn modelId="{25581A2A-60A4-4751-990A-EE7B6798493A}" type="presParOf" srcId="{200C6DA5-71E5-4CC6-AE91-939BF5467682}" destId="{36249ADB-69C6-4A55-851F-52C55B46DE9F}" srcOrd="2" destOrd="0" presId="urn:microsoft.com/office/officeart/2005/8/layout/cycle4"/>
    <dgm:cxn modelId="{78477F6C-A8B8-4774-8991-15DF717845C2}" type="presParOf" srcId="{36249ADB-69C6-4A55-851F-52C55B46DE9F}" destId="{9D4F671C-E29F-4226-A128-94DEC94DC9EF}" srcOrd="0" destOrd="0" presId="urn:microsoft.com/office/officeart/2005/8/layout/cycle4"/>
    <dgm:cxn modelId="{F57C0638-E9A3-4C21-A3AB-09516A2ECD91}" type="presParOf" srcId="{36249ADB-69C6-4A55-851F-52C55B46DE9F}" destId="{AA451040-0A9E-4FDD-912A-A92DDAF09A36}" srcOrd="1" destOrd="0" presId="urn:microsoft.com/office/officeart/2005/8/layout/cycle4"/>
    <dgm:cxn modelId="{2C066AED-C2FD-49FD-B192-87E090951C67}" type="presParOf" srcId="{200C6DA5-71E5-4CC6-AE91-939BF5467682}" destId="{9FDD457C-C167-48EB-B8BA-7AB90F4B28AC}" srcOrd="3" destOrd="0" presId="urn:microsoft.com/office/officeart/2005/8/layout/cycle4"/>
    <dgm:cxn modelId="{F905E750-FA4D-43CF-9D80-4C94C11D5D0A}" type="presParOf" srcId="{9FDD457C-C167-48EB-B8BA-7AB90F4B28AC}" destId="{7375DAAB-C4D3-4426-82AF-81467F93EAEC}" srcOrd="0" destOrd="0" presId="urn:microsoft.com/office/officeart/2005/8/layout/cycle4"/>
    <dgm:cxn modelId="{4A37F28E-7D92-40EC-AAD5-F89001D3DB68}" type="presParOf" srcId="{9FDD457C-C167-48EB-B8BA-7AB90F4B28AC}" destId="{2D022A8A-1AD3-43FC-8458-0B593ED5A549}" srcOrd="1" destOrd="0" presId="urn:microsoft.com/office/officeart/2005/8/layout/cycle4"/>
    <dgm:cxn modelId="{A128EAB5-5E9C-4D1F-BF91-5DA162E2961D}" type="presParOf" srcId="{200C6DA5-71E5-4CC6-AE91-939BF5467682}" destId="{D47E5264-C009-4707-B8A9-29C2567D701E}" srcOrd="4" destOrd="0" presId="urn:microsoft.com/office/officeart/2005/8/layout/cycle4"/>
    <dgm:cxn modelId="{E9CCC716-B1E7-4112-81FC-BFDAC7EB1916}" type="presParOf" srcId="{BB582643-3BC8-4D32-8569-0A05797B4EFA}" destId="{CC117645-01CF-4260-9F6A-5B88586CE333}" srcOrd="1" destOrd="0" presId="urn:microsoft.com/office/officeart/2005/8/layout/cycle4"/>
    <dgm:cxn modelId="{3ED73367-D6E9-455C-B7AD-0C51A63E7A72}" type="presParOf" srcId="{CC117645-01CF-4260-9F6A-5B88586CE333}" destId="{215C7B8C-A65F-4EC1-86EA-73039EC2550A}" srcOrd="0" destOrd="0" presId="urn:microsoft.com/office/officeart/2005/8/layout/cycle4"/>
    <dgm:cxn modelId="{937DF5C1-AE81-4E4E-8D10-C42359F5E3CA}" type="presParOf" srcId="{CC117645-01CF-4260-9F6A-5B88586CE333}" destId="{A49C9F87-A45F-4935-8327-A03906DBA400}" srcOrd="1" destOrd="0" presId="urn:microsoft.com/office/officeart/2005/8/layout/cycle4"/>
    <dgm:cxn modelId="{FB407EBC-9C77-4F87-9A12-5042E243267A}" type="presParOf" srcId="{CC117645-01CF-4260-9F6A-5B88586CE333}" destId="{BED7F55B-D199-4E86-8F29-F393023ECDE5}" srcOrd="2" destOrd="0" presId="urn:microsoft.com/office/officeart/2005/8/layout/cycle4"/>
    <dgm:cxn modelId="{921FDC6C-0E86-45BA-B3C0-29F7DFC7C039}" type="presParOf" srcId="{CC117645-01CF-4260-9F6A-5B88586CE333}" destId="{4B9633E3-FB90-4777-9638-88B26B6DAAF6}" srcOrd="3" destOrd="0" presId="urn:microsoft.com/office/officeart/2005/8/layout/cycle4"/>
    <dgm:cxn modelId="{F5390122-B6FB-4D4B-96F4-0E204D138D83}" type="presParOf" srcId="{CC117645-01CF-4260-9F6A-5B88586CE333}" destId="{F4B7C0F7-AA1E-42F7-9239-15C7C9FB444A}" srcOrd="4" destOrd="0" presId="urn:microsoft.com/office/officeart/2005/8/layout/cycle4"/>
    <dgm:cxn modelId="{26795B9B-1CE8-46E7-9B7D-7EDA679914DF}" type="presParOf" srcId="{BB582643-3BC8-4D32-8569-0A05797B4EFA}" destId="{7F7FDB31-9EA9-49C6-8359-56615ED2FAD1}" srcOrd="2" destOrd="0" presId="urn:microsoft.com/office/officeart/2005/8/layout/cycle4"/>
    <dgm:cxn modelId="{BB26D8A9-896B-4ABE-A1A2-21381BFA34A1}" type="presParOf" srcId="{BB582643-3BC8-4D32-8569-0A05797B4EFA}" destId="{FB9CC7FE-C425-4659-92E4-2D185366827C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0C71CE1-EFCC-4A6E-AF05-62A175BEF6F4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da-DK"/>
        </a:p>
      </dgm:t>
    </dgm:pt>
    <dgm:pt modelId="{FD317CDC-5C52-40EB-A749-CE6FF4E1A4CF}">
      <dgm:prSet phldrT="[Tekst]" custT="1"/>
      <dgm:spPr>
        <a:gradFill flip="none" rotWithShape="0">
          <a:gsLst>
            <a:gs pos="0">
              <a:srgbClr val="0099FF">
                <a:shade val="30000"/>
                <a:satMod val="115000"/>
              </a:srgbClr>
            </a:gs>
            <a:gs pos="50000">
              <a:srgbClr val="0099FF">
                <a:shade val="67500"/>
                <a:satMod val="115000"/>
              </a:srgbClr>
            </a:gs>
            <a:gs pos="100000">
              <a:srgbClr val="0099FF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da-DK" sz="1800" b="1" dirty="0" smtClean="0">
              <a:latin typeface="Tahoma" pitchFamily="34" charset="0"/>
              <a:cs typeface="Tahoma" pitchFamily="34" charset="0"/>
            </a:rPr>
            <a:t>Selvet</a:t>
          </a:r>
          <a:endParaRPr lang="da-DK" sz="1800" b="1" dirty="0">
            <a:latin typeface="Tahoma" pitchFamily="34" charset="0"/>
            <a:cs typeface="Tahoma" pitchFamily="34" charset="0"/>
          </a:endParaRPr>
        </a:p>
      </dgm:t>
    </dgm:pt>
    <dgm:pt modelId="{A1383251-354E-4648-BBBB-FC100274EB76}" type="parTrans" cxnId="{8DFEAD9B-4490-4BE0-ABBB-C83D6F839674}">
      <dgm:prSet/>
      <dgm:spPr/>
      <dgm:t>
        <a:bodyPr/>
        <a:lstStyle/>
        <a:p>
          <a:endParaRPr lang="da-DK"/>
        </a:p>
      </dgm:t>
    </dgm:pt>
    <dgm:pt modelId="{AB8698AD-6D15-4FF8-8D04-2379953104D8}" type="sibTrans" cxnId="{8DFEAD9B-4490-4BE0-ABBB-C83D6F839674}">
      <dgm:prSet/>
      <dgm:spPr/>
      <dgm:t>
        <a:bodyPr/>
        <a:lstStyle/>
        <a:p>
          <a:endParaRPr lang="da-DK"/>
        </a:p>
      </dgm:t>
    </dgm:pt>
    <dgm:pt modelId="{44442B14-E9C9-4BB8-B06F-6A7AE202B946}">
      <dgm:prSet phldrT="[Tekst]" custT="1"/>
      <dgm:spPr>
        <a:gradFill flip="none" rotWithShape="0">
          <a:gsLst>
            <a:gs pos="0">
              <a:srgbClr val="0099FF">
                <a:shade val="30000"/>
                <a:satMod val="115000"/>
              </a:srgbClr>
            </a:gs>
            <a:gs pos="50000">
              <a:srgbClr val="0099FF">
                <a:shade val="67500"/>
                <a:satMod val="115000"/>
              </a:srgbClr>
            </a:gs>
            <a:gs pos="100000">
              <a:srgbClr val="0099FF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da-DK" sz="1400" dirty="0" smtClean="0">
              <a:latin typeface="Tahoma" pitchFamily="34" charset="0"/>
              <a:cs typeface="Tahoma" pitchFamily="34" charset="0"/>
            </a:rPr>
            <a:t>Grundlæggende behov</a:t>
          </a:r>
          <a:endParaRPr lang="da-DK" sz="1400" dirty="0">
            <a:latin typeface="Tahoma" pitchFamily="34" charset="0"/>
            <a:cs typeface="Tahoma" pitchFamily="34" charset="0"/>
          </a:endParaRPr>
        </a:p>
      </dgm:t>
    </dgm:pt>
    <dgm:pt modelId="{9D1029D0-5C0D-4886-AEFB-87BBACB804AE}" type="parTrans" cxnId="{6321B828-F5BA-4A84-AB6B-744A69ADC767}">
      <dgm:prSet/>
      <dgm:spPr/>
      <dgm:t>
        <a:bodyPr/>
        <a:lstStyle/>
        <a:p>
          <a:endParaRPr lang="da-DK"/>
        </a:p>
      </dgm:t>
    </dgm:pt>
    <dgm:pt modelId="{8B3702EE-6F6D-4C23-B084-567C22199E43}" type="sibTrans" cxnId="{6321B828-F5BA-4A84-AB6B-744A69ADC767}">
      <dgm:prSet/>
      <dgm:spPr/>
      <dgm:t>
        <a:bodyPr/>
        <a:lstStyle/>
        <a:p>
          <a:endParaRPr lang="da-DK"/>
        </a:p>
      </dgm:t>
    </dgm:pt>
    <dgm:pt modelId="{4B862273-87EE-4995-BC40-46FAF1C8FD77}">
      <dgm:prSet phldrT="[Tekst]" custT="1"/>
      <dgm:spPr>
        <a:gradFill flip="none" rotWithShape="0">
          <a:gsLst>
            <a:gs pos="0">
              <a:srgbClr val="0099FF">
                <a:shade val="30000"/>
                <a:satMod val="115000"/>
              </a:srgbClr>
            </a:gs>
            <a:gs pos="50000">
              <a:srgbClr val="0099FF">
                <a:shade val="67500"/>
                <a:satMod val="115000"/>
              </a:srgbClr>
            </a:gs>
            <a:gs pos="100000">
              <a:srgbClr val="0099FF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da-DK" sz="1400" dirty="0" smtClean="0">
              <a:latin typeface="Tahoma" pitchFamily="34" charset="0"/>
              <a:cs typeface="Tahoma" pitchFamily="34" charset="0"/>
            </a:rPr>
            <a:t>Tilknytningsstil</a:t>
          </a:r>
          <a:endParaRPr lang="da-DK" sz="1400" dirty="0">
            <a:latin typeface="Tahoma" pitchFamily="34" charset="0"/>
            <a:cs typeface="Tahoma" pitchFamily="34" charset="0"/>
          </a:endParaRPr>
        </a:p>
      </dgm:t>
    </dgm:pt>
    <dgm:pt modelId="{33D96C0A-F83F-4AFF-8C2E-8981372AFA8A}" type="parTrans" cxnId="{5463BC02-AB8F-41E7-BD41-48B73FA8D0F0}">
      <dgm:prSet/>
      <dgm:spPr/>
      <dgm:t>
        <a:bodyPr/>
        <a:lstStyle/>
        <a:p>
          <a:endParaRPr lang="da-DK"/>
        </a:p>
      </dgm:t>
    </dgm:pt>
    <dgm:pt modelId="{C5F86938-C827-4F91-B37D-496C95ABA9FC}" type="sibTrans" cxnId="{5463BC02-AB8F-41E7-BD41-48B73FA8D0F0}">
      <dgm:prSet/>
      <dgm:spPr/>
      <dgm:t>
        <a:bodyPr/>
        <a:lstStyle/>
        <a:p>
          <a:endParaRPr lang="da-DK"/>
        </a:p>
      </dgm:t>
    </dgm:pt>
    <dgm:pt modelId="{9ED3CB2C-AD79-4B40-94F5-DF9B4256C732}">
      <dgm:prSet phldrT="[Tekst]" custT="1"/>
      <dgm:spPr>
        <a:gradFill flip="none" rotWithShape="0">
          <a:gsLst>
            <a:gs pos="0">
              <a:srgbClr val="00B050">
                <a:shade val="30000"/>
                <a:satMod val="115000"/>
              </a:srgbClr>
            </a:gs>
            <a:gs pos="50000">
              <a:srgbClr val="00B050">
                <a:shade val="67500"/>
                <a:satMod val="115000"/>
              </a:srgbClr>
            </a:gs>
            <a:gs pos="100000">
              <a:srgbClr val="00B050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da-DK" sz="1800" b="1" dirty="0" smtClean="0">
              <a:latin typeface="Tahoma" pitchFamily="34" charset="0"/>
              <a:cs typeface="Tahoma" pitchFamily="34" charset="0"/>
            </a:rPr>
            <a:t>Personligheden</a:t>
          </a:r>
          <a:endParaRPr lang="da-DK" sz="1800" b="1" dirty="0">
            <a:latin typeface="Tahoma" pitchFamily="34" charset="0"/>
            <a:cs typeface="Tahoma" pitchFamily="34" charset="0"/>
          </a:endParaRPr>
        </a:p>
      </dgm:t>
    </dgm:pt>
    <dgm:pt modelId="{C2FCBF8A-7532-4AEC-AA3A-3327D6F526BD}" type="parTrans" cxnId="{388D0F6E-CC5D-4462-A96E-A4C3C47F35C9}">
      <dgm:prSet/>
      <dgm:spPr/>
      <dgm:t>
        <a:bodyPr/>
        <a:lstStyle/>
        <a:p>
          <a:endParaRPr lang="da-DK"/>
        </a:p>
      </dgm:t>
    </dgm:pt>
    <dgm:pt modelId="{2163605A-878B-4988-B73F-25A0875DF4F3}" type="sibTrans" cxnId="{388D0F6E-CC5D-4462-A96E-A4C3C47F35C9}">
      <dgm:prSet/>
      <dgm:spPr/>
      <dgm:t>
        <a:bodyPr/>
        <a:lstStyle/>
        <a:p>
          <a:endParaRPr lang="da-DK"/>
        </a:p>
      </dgm:t>
    </dgm:pt>
    <dgm:pt modelId="{3D846E8B-7CC4-4565-879A-97E2F2A5092E}">
      <dgm:prSet phldrT="[Tekst]" custT="1"/>
      <dgm:spPr>
        <a:gradFill flip="none" rotWithShape="0">
          <a:gsLst>
            <a:gs pos="0">
              <a:srgbClr val="00B050">
                <a:shade val="30000"/>
                <a:satMod val="115000"/>
              </a:srgbClr>
            </a:gs>
            <a:gs pos="50000">
              <a:srgbClr val="00B050">
                <a:shade val="67500"/>
                <a:satMod val="115000"/>
              </a:srgbClr>
            </a:gs>
            <a:gs pos="100000">
              <a:srgbClr val="00B050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da-DK" sz="1400" dirty="0" smtClean="0">
              <a:latin typeface="Tahoma" pitchFamily="34" charset="0"/>
              <a:cs typeface="Tahoma" pitchFamily="34" charset="0"/>
            </a:rPr>
            <a:t>Dynamik og præferencer</a:t>
          </a:r>
          <a:endParaRPr lang="da-DK" sz="1400" dirty="0">
            <a:latin typeface="Tahoma" pitchFamily="34" charset="0"/>
            <a:cs typeface="Tahoma" pitchFamily="34" charset="0"/>
          </a:endParaRPr>
        </a:p>
      </dgm:t>
    </dgm:pt>
    <dgm:pt modelId="{1B12A73D-0FC3-4726-94C8-854F857652D2}" type="parTrans" cxnId="{FB5ECAE2-E720-49FE-BD04-64B0DCC44B3C}">
      <dgm:prSet/>
      <dgm:spPr/>
      <dgm:t>
        <a:bodyPr/>
        <a:lstStyle/>
        <a:p>
          <a:endParaRPr lang="da-DK"/>
        </a:p>
      </dgm:t>
    </dgm:pt>
    <dgm:pt modelId="{834D44FC-09C0-4C14-800F-4674FD68D923}" type="sibTrans" cxnId="{FB5ECAE2-E720-49FE-BD04-64B0DCC44B3C}">
      <dgm:prSet/>
      <dgm:spPr/>
      <dgm:t>
        <a:bodyPr/>
        <a:lstStyle/>
        <a:p>
          <a:endParaRPr lang="da-DK"/>
        </a:p>
      </dgm:t>
    </dgm:pt>
    <dgm:pt modelId="{695B7948-95D6-40B3-AE83-7E16BDB85F6B}">
      <dgm:prSet phldrT="[Tekst]" custT="1"/>
      <dgm:spPr>
        <a:gradFill flip="none" rotWithShape="0">
          <a:gsLst>
            <a:gs pos="0">
              <a:srgbClr val="00B050">
                <a:shade val="30000"/>
                <a:satMod val="115000"/>
              </a:srgbClr>
            </a:gs>
            <a:gs pos="50000">
              <a:srgbClr val="00B050">
                <a:shade val="67500"/>
                <a:satMod val="115000"/>
              </a:srgbClr>
            </a:gs>
            <a:gs pos="100000">
              <a:srgbClr val="00B050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da-DK" sz="1400" dirty="0" smtClean="0">
              <a:latin typeface="Tahoma" pitchFamily="34" charset="0"/>
              <a:cs typeface="Tahoma" pitchFamily="34" charset="0"/>
            </a:rPr>
            <a:t>Relationsmønstre</a:t>
          </a:r>
          <a:endParaRPr lang="da-DK" sz="1400" dirty="0">
            <a:latin typeface="Tahoma" pitchFamily="34" charset="0"/>
            <a:cs typeface="Tahoma" pitchFamily="34" charset="0"/>
          </a:endParaRPr>
        </a:p>
      </dgm:t>
    </dgm:pt>
    <dgm:pt modelId="{6004E162-FD09-40D1-862A-F74B3E74F521}" type="parTrans" cxnId="{D6814C3A-281C-4F71-9078-4BC9C771389B}">
      <dgm:prSet/>
      <dgm:spPr/>
      <dgm:t>
        <a:bodyPr/>
        <a:lstStyle/>
        <a:p>
          <a:endParaRPr lang="da-DK"/>
        </a:p>
      </dgm:t>
    </dgm:pt>
    <dgm:pt modelId="{AF6FEDA0-8BAE-4980-8BA0-313CF9ABF2F8}" type="sibTrans" cxnId="{D6814C3A-281C-4F71-9078-4BC9C771389B}">
      <dgm:prSet/>
      <dgm:spPr/>
      <dgm:t>
        <a:bodyPr/>
        <a:lstStyle/>
        <a:p>
          <a:endParaRPr lang="da-DK"/>
        </a:p>
      </dgm:t>
    </dgm:pt>
    <dgm:pt modelId="{F7C05A0A-2E45-4AB1-BB56-4CE960D74C79}">
      <dgm:prSet phldrT="[Teks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da-DK" sz="1800" b="1" dirty="0" smtClean="0">
              <a:latin typeface="Tahoma" pitchFamily="34" charset="0"/>
              <a:cs typeface="Tahoma" pitchFamily="34" charset="0"/>
            </a:rPr>
            <a:t>Ledelseskapacitet</a:t>
          </a:r>
          <a:endParaRPr lang="da-DK" sz="1800" b="1" dirty="0">
            <a:latin typeface="Tahoma" pitchFamily="34" charset="0"/>
            <a:cs typeface="Tahoma" pitchFamily="34" charset="0"/>
          </a:endParaRPr>
        </a:p>
      </dgm:t>
    </dgm:pt>
    <dgm:pt modelId="{1A21231A-841C-4A79-B493-7E2D40F571DB}" type="parTrans" cxnId="{09A744DC-0D42-432F-8459-8AE8D72AA201}">
      <dgm:prSet/>
      <dgm:spPr/>
      <dgm:t>
        <a:bodyPr/>
        <a:lstStyle/>
        <a:p>
          <a:endParaRPr lang="da-DK"/>
        </a:p>
      </dgm:t>
    </dgm:pt>
    <dgm:pt modelId="{E4F5A9E3-A11C-4DB9-8C34-039C8538558C}" type="sibTrans" cxnId="{09A744DC-0D42-432F-8459-8AE8D72AA201}">
      <dgm:prSet/>
      <dgm:spPr/>
      <dgm:t>
        <a:bodyPr/>
        <a:lstStyle/>
        <a:p>
          <a:endParaRPr lang="da-DK"/>
        </a:p>
      </dgm:t>
    </dgm:pt>
    <dgm:pt modelId="{63D874FB-4C49-4AE9-81D7-31E1EE9747C7}">
      <dgm:prSet phldrT="[Teks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da-DK" sz="1400" dirty="0" smtClean="0">
              <a:latin typeface="Tahoma" pitchFamily="34" charset="0"/>
              <a:cs typeface="Tahoma" pitchFamily="34" charset="0"/>
            </a:rPr>
            <a:t>Viden - især  3. og 4. ordens viden</a:t>
          </a:r>
          <a:endParaRPr lang="da-DK" sz="1400" dirty="0">
            <a:latin typeface="Tahoma" pitchFamily="34" charset="0"/>
            <a:cs typeface="Tahoma" pitchFamily="34" charset="0"/>
          </a:endParaRPr>
        </a:p>
      </dgm:t>
    </dgm:pt>
    <dgm:pt modelId="{8E7ADC5F-B97E-4887-A9BB-B775A5C30FD7}" type="parTrans" cxnId="{230EDA73-C424-4B04-814F-5C6C284945DE}">
      <dgm:prSet/>
      <dgm:spPr/>
      <dgm:t>
        <a:bodyPr/>
        <a:lstStyle/>
        <a:p>
          <a:endParaRPr lang="da-DK"/>
        </a:p>
      </dgm:t>
    </dgm:pt>
    <dgm:pt modelId="{7CE8B7AE-9EA2-4655-BB38-46A70C0E7860}" type="sibTrans" cxnId="{230EDA73-C424-4B04-814F-5C6C284945DE}">
      <dgm:prSet/>
      <dgm:spPr/>
      <dgm:t>
        <a:bodyPr/>
        <a:lstStyle/>
        <a:p>
          <a:endParaRPr lang="da-DK"/>
        </a:p>
      </dgm:t>
    </dgm:pt>
    <dgm:pt modelId="{C51EE6CA-1A07-4D98-97F5-D4F8F7987185}">
      <dgm:prSet phldrT="[Teks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da-DK" sz="1400" dirty="0" smtClean="0">
              <a:latin typeface="Tahoma" pitchFamily="34" charset="0"/>
              <a:cs typeface="Tahoma" pitchFamily="34" charset="0"/>
            </a:rPr>
            <a:t>Kontekst forståelse og </a:t>
          </a:r>
          <a:r>
            <a:rPr lang="da-DK" sz="1400" dirty="0" err="1" smtClean="0">
              <a:latin typeface="Tahoma" pitchFamily="34" charset="0"/>
              <a:cs typeface="Tahoma" pitchFamily="34" charset="0"/>
            </a:rPr>
            <a:t>retningsevne</a:t>
          </a:r>
          <a:endParaRPr lang="da-DK" sz="1400" dirty="0">
            <a:latin typeface="Tahoma" pitchFamily="34" charset="0"/>
            <a:cs typeface="Tahoma" pitchFamily="34" charset="0"/>
          </a:endParaRPr>
        </a:p>
      </dgm:t>
    </dgm:pt>
    <dgm:pt modelId="{8C570D0A-925B-49DF-91AA-4089AC49F46E}" type="parTrans" cxnId="{917A50BE-2E8B-4C40-98D0-F9D95159C4C8}">
      <dgm:prSet/>
      <dgm:spPr/>
      <dgm:t>
        <a:bodyPr/>
        <a:lstStyle/>
        <a:p>
          <a:endParaRPr lang="da-DK"/>
        </a:p>
      </dgm:t>
    </dgm:pt>
    <dgm:pt modelId="{DE88D6E3-90BE-45E8-AEC5-CE276CB81857}" type="sibTrans" cxnId="{917A50BE-2E8B-4C40-98D0-F9D95159C4C8}">
      <dgm:prSet/>
      <dgm:spPr/>
      <dgm:t>
        <a:bodyPr/>
        <a:lstStyle/>
        <a:p>
          <a:endParaRPr lang="da-DK"/>
        </a:p>
      </dgm:t>
    </dgm:pt>
    <dgm:pt modelId="{E5F1FE7F-70E4-494C-A3F9-52B0E62D4443}">
      <dgm:prSet phldrT="[Tekst]" custT="1"/>
      <dgm:spPr>
        <a:gradFill flip="none" rotWithShape="0">
          <a:gsLst>
            <a:gs pos="0">
              <a:srgbClr val="0099FF">
                <a:shade val="30000"/>
                <a:satMod val="115000"/>
              </a:srgbClr>
            </a:gs>
            <a:gs pos="50000">
              <a:srgbClr val="0099FF">
                <a:shade val="67500"/>
                <a:satMod val="115000"/>
              </a:srgbClr>
            </a:gs>
            <a:gs pos="100000">
              <a:srgbClr val="0099FF">
                <a:shade val="100000"/>
                <a:satMod val="115000"/>
              </a:srgbClr>
            </a:gs>
          </a:gsLst>
          <a:lin ang="10800000" scaled="1"/>
          <a:tileRect/>
        </a:gradFill>
      </dgm:spPr>
      <dgm:t>
        <a:bodyPr/>
        <a:lstStyle/>
        <a:p>
          <a:r>
            <a:rPr lang="da-DK" sz="1400" dirty="0" smtClean="0">
              <a:latin typeface="Tahoma" pitchFamily="34" charset="0"/>
              <a:cs typeface="Tahoma" pitchFamily="34" charset="0"/>
            </a:rPr>
            <a:t>Kontakt</a:t>
          </a:r>
          <a:endParaRPr lang="da-DK" sz="1400" dirty="0">
            <a:latin typeface="Tahoma" pitchFamily="34" charset="0"/>
            <a:cs typeface="Tahoma" pitchFamily="34" charset="0"/>
          </a:endParaRPr>
        </a:p>
      </dgm:t>
    </dgm:pt>
    <dgm:pt modelId="{0EC748D4-9CC5-4280-A905-4CF827463D24}" type="parTrans" cxnId="{A6CDA51A-911F-4269-AEE6-F9E392694AE3}">
      <dgm:prSet/>
      <dgm:spPr/>
      <dgm:t>
        <a:bodyPr/>
        <a:lstStyle/>
        <a:p>
          <a:endParaRPr lang="da-DK"/>
        </a:p>
      </dgm:t>
    </dgm:pt>
    <dgm:pt modelId="{E71E992F-49D6-4D04-9E15-09A36C25A317}" type="sibTrans" cxnId="{A6CDA51A-911F-4269-AEE6-F9E392694AE3}">
      <dgm:prSet/>
      <dgm:spPr/>
      <dgm:t>
        <a:bodyPr/>
        <a:lstStyle/>
        <a:p>
          <a:endParaRPr lang="da-DK"/>
        </a:p>
      </dgm:t>
    </dgm:pt>
    <dgm:pt modelId="{EE30747C-ABFA-4659-8692-2E65151FFAFD}">
      <dgm:prSet phldrT="[Teks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da-DK" sz="1400" dirty="0" smtClean="0">
              <a:latin typeface="Tahoma" pitchFamily="34" charset="0"/>
              <a:cs typeface="Tahoma" pitchFamily="34" charset="0"/>
            </a:rPr>
            <a:t> Holding</a:t>
          </a:r>
          <a:endParaRPr lang="da-DK" sz="1400" dirty="0">
            <a:latin typeface="Tahoma" pitchFamily="34" charset="0"/>
            <a:cs typeface="Tahoma" pitchFamily="34" charset="0"/>
          </a:endParaRPr>
        </a:p>
      </dgm:t>
    </dgm:pt>
    <dgm:pt modelId="{D48140D2-D58F-4859-AA02-C7960B987A6D}" type="parTrans" cxnId="{E7137170-2E63-4480-921F-8FFF6D1A1D1A}">
      <dgm:prSet/>
      <dgm:spPr/>
      <dgm:t>
        <a:bodyPr/>
        <a:lstStyle/>
        <a:p>
          <a:endParaRPr lang="da-DK"/>
        </a:p>
      </dgm:t>
    </dgm:pt>
    <dgm:pt modelId="{C559922B-586E-4918-AEEB-9DE9AEA2F8D9}" type="sibTrans" cxnId="{E7137170-2E63-4480-921F-8FFF6D1A1D1A}">
      <dgm:prSet/>
      <dgm:spPr/>
      <dgm:t>
        <a:bodyPr/>
        <a:lstStyle/>
        <a:p>
          <a:endParaRPr lang="da-DK"/>
        </a:p>
      </dgm:t>
    </dgm:pt>
    <dgm:pt modelId="{F676BBBB-D1B1-4A00-8903-A79493DED724}" type="pres">
      <dgm:prSet presAssocID="{00C71CE1-EFCC-4A6E-AF05-62A175BEF6F4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AC5DAA35-3CE2-4A8D-B362-13D624CAF9E6}" type="pres">
      <dgm:prSet presAssocID="{00C71CE1-EFCC-4A6E-AF05-62A175BEF6F4}" presName="arrow" presStyleLbl="bgShp" presStyleIdx="0" presStyleCn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endParaRPr lang="da-DK"/>
        </a:p>
      </dgm:t>
    </dgm:pt>
    <dgm:pt modelId="{2AB50AE6-4889-46BD-8365-1ECE1BAD49E8}" type="pres">
      <dgm:prSet presAssocID="{00C71CE1-EFCC-4A6E-AF05-62A175BEF6F4}" presName="linearProcess" presStyleCnt="0"/>
      <dgm:spPr/>
    </dgm:pt>
    <dgm:pt modelId="{617851FC-C0CF-4262-82F6-F93E3BA596D0}" type="pres">
      <dgm:prSet presAssocID="{FD317CDC-5C52-40EB-A749-CE6FF4E1A4C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9F582691-379B-4731-B2AF-984B4EAC9B04}" type="pres">
      <dgm:prSet presAssocID="{AB8698AD-6D15-4FF8-8D04-2379953104D8}" presName="sibTrans" presStyleCnt="0"/>
      <dgm:spPr/>
    </dgm:pt>
    <dgm:pt modelId="{634B5849-4BC4-47B1-85B7-1710F5A175F2}" type="pres">
      <dgm:prSet presAssocID="{9ED3CB2C-AD79-4B40-94F5-DF9B4256C73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AA65C3C-4317-4E75-9DE6-DABF2078EB0A}" type="pres">
      <dgm:prSet presAssocID="{2163605A-878B-4988-B73F-25A0875DF4F3}" presName="sibTrans" presStyleCnt="0"/>
      <dgm:spPr/>
    </dgm:pt>
    <dgm:pt modelId="{14044825-889B-49A5-95AA-56968DF7DFE3}" type="pres">
      <dgm:prSet presAssocID="{F7C05A0A-2E45-4AB1-BB56-4CE960D74C79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FB5ECAE2-E720-49FE-BD04-64B0DCC44B3C}" srcId="{9ED3CB2C-AD79-4B40-94F5-DF9B4256C732}" destId="{3D846E8B-7CC4-4565-879A-97E2F2A5092E}" srcOrd="0" destOrd="0" parTransId="{1B12A73D-0FC3-4726-94C8-854F857652D2}" sibTransId="{834D44FC-09C0-4C14-800F-4674FD68D923}"/>
    <dgm:cxn modelId="{43E1C769-0401-44AB-8C42-B666A08B05C1}" type="presOf" srcId="{00C71CE1-EFCC-4A6E-AF05-62A175BEF6F4}" destId="{F676BBBB-D1B1-4A00-8903-A79493DED724}" srcOrd="0" destOrd="0" presId="urn:microsoft.com/office/officeart/2005/8/layout/hProcess9"/>
    <dgm:cxn modelId="{D6814C3A-281C-4F71-9078-4BC9C771389B}" srcId="{9ED3CB2C-AD79-4B40-94F5-DF9B4256C732}" destId="{695B7948-95D6-40B3-AE83-7E16BDB85F6B}" srcOrd="1" destOrd="0" parTransId="{6004E162-FD09-40D1-862A-F74B3E74F521}" sibTransId="{AF6FEDA0-8BAE-4980-8BA0-313CF9ABF2F8}"/>
    <dgm:cxn modelId="{388D0F6E-CC5D-4462-A96E-A4C3C47F35C9}" srcId="{00C71CE1-EFCC-4A6E-AF05-62A175BEF6F4}" destId="{9ED3CB2C-AD79-4B40-94F5-DF9B4256C732}" srcOrd="1" destOrd="0" parTransId="{C2FCBF8A-7532-4AEC-AA3A-3327D6F526BD}" sibTransId="{2163605A-878B-4988-B73F-25A0875DF4F3}"/>
    <dgm:cxn modelId="{5463BC02-AB8F-41E7-BD41-48B73FA8D0F0}" srcId="{FD317CDC-5C52-40EB-A749-CE6FF4E1A4CF}" destId="{4B862273-87EE-4995-BC40-46FAF1C8FD77}" srcOrd="1" destOrd="0" parTransId="{33D96C0A-F83F-4AFF-8C2E-8981372AFA8A}" sibTransId="{C5F86938-C827-4F91-B37D-496C95ABA9FC}"/>
    <dgm:cxn modelId="{E2D73CF5-D836-493C-989E-3C26351ACABC}" type="presOf" srcId="{F7C05A0A-2E45-4AB1-BB56-4CE960D74C79}" destId="{14044825-889B-49A5-95AA-56968DF7DFE3}" srcOrd="0" destOrd="0" presId="urn:microsoft.com/office/officeart/2005/8/layout/hProcess9"/>
    <dgm:cxn modelId="{FCC6C9F6-6020-42D2-8462-E57E54F66B0C}" type="presOf" srcId="{EE30747C-ABFA-4659-8692-2E65151FFAFD}" destId="{14044825-889B-49A5-95AA-56968DF7DFE3}" srcOrd="0" destOrd="3" presId="urn:microsoft.com/office/officeart/2005/8/layout/hProcess9"/>
    <dgm:cxn modelId="{917A50BE-2E8B-4C40-98D0-F9D95159C4C8}" srcId="{F7C05A0A-2E45-4AB1-BB56-4CE960D74C79}" destId="{C51EE6CA-1A07-4D98-97F5-D4F8F7987185}" srcOrd="1" destOrd="0" parTransId="{8C570D0A-925B-49DF-91AA-4089AC49F46E}" sibTransId="{DE88D6E3-90BE-45E8-AEC5-CE276CB81857}"/>
    <dgm:cxn modelId="{BBAFE87A-452F-4B07-88EB-E63C1E7B4705}" type="presOf" srcId="{C51EE6CA-1A07-4D98-97F5-D4F8F7987185}" destId="{14044825-889B-49A5-95AA-56968DF7DFE3}" srcOrd="0" destOrd="2" presId="urn:microsoft.com/office/officeart/2005/8/layout/hProcess9"/>
    <dgm:cxn modelId="{8DFEAD9B-4490-4BE0-ABBB-C83D6F839674}" srcId="{00C71CE1-EFCC-4A6E-AF05-62A175BEF6F4}" destId="{FD317CDC-5C52-40EB-A749-CE6FF4E1A4CF}" srcOrd="0" destOrd="0" parTransId="{A1383251-354E-4648-BBBB-FC100274EB76}" sibTransId="{AB8698AD-6D15-4FF8-8D04-2379953104D8}"/>
    <dgm:cxn modelId="{44A018CB-1D98-4412-8E2A-D5A2E62FA686}" type="presOf" srcId="{4B862273-87EE-4995-BC40-46FAF1C8FD77}" destId="{617851FC-C0CF-4262-82F6-F93E3BA596D0}" srcOrd="0" destOrd="2" presId="urn:microsoft.com/office/officeart/2005/8/layout/hProcess9"/>
    <dgm:cxn modelId="{A6CDA51A-911F-4269-AEE6-F9E392694AE3}" srcId="{FD317CDC-5C52-40EB-A749-CE6FF4E1A4CF}" destId="{E5F1FE7F-70E4-494C-A3F9-52B0E62D4443}" srcOrd="2" destOrd="0" parTransId="{0EC748D4-9CC5-4280-A905-4CF827463D24}" sibTransId="{E71E992F-49D6-4D04-9E15-09A36C25A317}"/>
    <dgm:cxn modelId="{20F1A797-1F4D-4ABA-8897-A31F87C8409E}" type="presOf" srcId="{9ED3CB2C-AD79-4B40-94F5-DF9B4256C732}" destId="{634B5849-4BC4-47B1-85B7-1710F5A175F2}" srcOrd="0" destOrd="0" presId="urn:microsoft.com/office/officeart/2005/8/layout/hProcess9"/>
    <dgm:cxn modelId="{230EDA73-C424-4B04-814F-5C6C284945DE}" srcId="{F7C05A0A-2E45-4AB1-BB56-4CE960D74C79}" destId="{63D874FB-4C49-4AE9-81D7-31E1EE9747C7}" srcOrd="0" destOrd="0" parTransId="{8E7ADC5F-B97E-4887-A9BB-B775A5C30FD7}" sibTransId="{7CE8B7AE-9EA2-4655-BB38-46A70C0E7860}"/>
    <dgm:cxn modelId="{889F48DB-104F-4947-9C8E-24E9C465A464}" type="presOf" srcId="{695B7948-95D6-40B3-AE83-7E16BDB85F6B}" destId="{634B5849-4BC4-47B1-85B7-1710F5A175F2}" srcOrd="0" destOrd="2" presId="urn:microsoft.com/office/officeart/2005/8/layout/hProcess9"/>
    <dgm:cxn modelId="{E6AF2745-6D2C-4D2D-811B-AD0703BD2FE6}" type="presOf" srcId="{FD317CDC-5C52-40EB-A749-CE6FF4E1A4CF}" destId="{617851FC-C0CF-4262-82F6-F93E3BA596D0}" srcOrd="0" destOrd="0" presId="urn:microsoft.com/office/officeart/2005/8/layout/hProcess9"/>
    <dgm:cxn modelId="{09A744DC-0D42-432F-8459-8AE8D72AA201}" srcId="{00C71CE1-EFCC-4A6E-AF05-62A175BEF6F4}" destId="{F7C05A0A-2E45-4AB1-BB56-4CE960D74C79}" srcOrd="2" destOrd="0" parTransId="{1A21231A-841C-4A79-B493-7E2D40F571DB}" sibTransId="{E4F5A9E3-A11C-4DB9-8C34-039C8538558C}"/>
    <dgm:cxn modelId="{E7137170-2E63-4480-921F-8FFF6D1A1D1A}" srcId="{F7C05A0A-2E45-4AB1-BB56-4CE960D74C79}" destId="{EE30747C-ABFA-4659-8692-2E65151FFAFD}" srcOrd="2" destOrd="0" parTransId="{D48140D2-D58F-4859-AA02-C7960B987A6D}" sibTransId="{C559922B-586E-4918-AEEB-9DE9AEA2F8D9}"/>
    <dgm:cxn modelId="{7C8F729E-A495-4F6B-946D-F7EEFD2B456A}" type="presOf" srcId="{63D874FB-4C49-4AE9-81D7-31E1EE9747C7}" destId="{14044825-889B-49A5-95AA-56968DF7DFE3}" srcOrd="0" destOrd="1" presId="urn:microsoft.com/office/officeart/2005/8/layout/hProcess9"/>
    <dgm:cxn modelId="{9DA3B925-F769-48BD-9201-FBC304E266C0}" type="presOf" srcId="{3D846E8B-7CC4-4565-879A-97E2F2A5092E}" destId="{634B5849-4BC4-47B1-85B7-1710F5A175F2}" srcOrd="0" destOrd="1" presId="urn:microsoft.com/office/officeart/2005/8/layout/hProcess9"/>
    <dgm:cxn modelId="{1F67575F-2C95-4D86-BFDE-D695FC5CCF87}" type="presOf" srcId="{E5F1FE7F-70E4-494C-A3F9-52B0E62D4443}" destId="{617851FC-C0CF-4262-82F6-F93E3BA596D0}" srcOrd="0" destOrd="3" presId="urn:microsoft.com/office/officeart/2005/8/layout/hProcess9"/>
    <dgm:cxn modelId="{9CA1FD96-A74E-4A45-95DC-B34A714E5982}" type="presOf" srcId="{44442B14-E9C9-4BB8-B06F-6A7AE202B946}" destId="{617851FC-C0CF-4262-82F6-F93E3BA596D0}" srcOrd="0" destOrd="1" presId="urn:microsoft.com/office/officeart/2005/8/layout/hProcess9"/>
    <dgm:cxn modelId="{6321B828-F5BA-4A84-AB6B-744A69ADC767}" srcId="{FD317CDC-5C52-40EB-A749-CE6FF4E1A4CF}" destId="{44442B14-E9C9-4BB8-B06F-6A7AE202B946}" srcOrd="0" destOrd="0" parTransId="{9D1029D0-5C0D-4886-AEFB-87BBACB804AE}" sibTransId="{8B3702EE-6F6D-4C23-B084-567C22199E43}"/>
    <dgm:cxn modelId="{1C3E87A7-6028-4817-AE4F-FAC193606A1C}" type="presParOf" srcId="{F676BBBB-D1B1-4A00-8903-A79493DED724}" destId="{AC5DAA35-3CE2-4A8D-B362-13D624CAF9E6}" srcOrd="0" destOrd="0" presId="urn:microsoft.com/office/officeart/2005/8/layout/hProcess9"/>
    <dgm:cxn modelId="{9C30175E-53F7-454A-B2DF-1072CC32E08B}" type="presParOf" srcId="{F676BBBB-D1B1-4A00-8903-A79493DED724}" destId="{2AB50AE6-4889-46BD-8365-1ECE1BAD49E8}" srcOrd="1" destOrd="0" presId="urn:microsoft.com/office/officeart/2005/8/layout/hProcess9"/>
    <dgm:cxn modelId="{51CA322E-18DF-472E-BDD4-5CAF75281C69}" type="presParOf" srcId="{2AB50AE6-4889-46BD-8365-1ECE1BAD49E8}" destId="{617851FC-C0CF-4262-82F6-F93E3BA596D0}" srcOrd="0" destOrd="0" presId="urn:microsoft.com/office/officeart/2005/8/layout/hProcess9"/>
    <dgm:cxn modelId="{705B20C1-BCD6-4C83-9F58-6F5BE5BAA1C7}" type="presParOf" srcId="{2AB50AE6-4889-46BD-8365-1ECE1BAD49E8}" destId="{9F582691-379B-4731-B2AF-984B4EAC9B04}" srcOrd="1" destOrd="0" presId="urn:microsoft.com/office/officeart/2005/8/layout/hProcess9"/>
    <dgm:cxn modelId="{5B1D1276-431E-4797-BFE0-C172456D13E3}" type="presParOf" srcId="{2AB50AE6-4889-46BD-8365-1ECE1BAD49E8}" destId="{634B5849-4BC4-47B1-85B7-1710F5A175F2}" srcOrd="2" destOrd="0" presId="urn:microsoft.com/office/officeart/2005/8/layout/hProcess9"/>
    <dgm:cxn modelId="{6D5622F5-089A-4847-80C3-ECC64190AAC2}" type="presParOf" srcId="{2AB50AE6-4889-46BD-8365-1ECE1BAD49E8}" destId="{BAA65C3C-4317-4E75-9DE6-DABF2078EB0A}" srcOrd="3" destOrd="0" presId="urn:microsoft.com/office/officeart/2005/8/layout/hProcess9"/>
    <dgm:cxn modelId="{906508C0-28C5-4FE9-A11C-EBC1D514C7A4}" type="presParOf" srcId="{2AB50AE6-4889-46BD-8365-1ECE1BAD49E8}" destId="{14044825-889B-49A5-95AA-56968DF7DFE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A46F0A-E4C3-43D7-B302-0B946A0746AF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C5C36475-4CB9-46A6-807F-7859B7D68B78}">
      <dgm:prSet phldrT="[Tekst]"/>
      <dgm:spPr>
        <a:solidFill>
          <a:srgbClr val="7030A0"/>
        </a:solidFill>
      </dgm:spPr>
      <dgm:t>
        <a:bodyPr/>
        <a:lstStyle/>
        <a:p>
          <a:r>
            <a:rPr lang="da-DK" dirty="0" smtClean="0">
              <a:latin typeface="Tahoma" pitchFamily="34" charset="0"/>
              <a:cs typeface="Tahoma" pitchFamily="34" charset="0"/>
            </a:rPr>
            <a:t>Bedre dialog</a:t>
          </a:r>
          <a:endParaRPr lang="da-DK" dirty="0">
            <a:latin typeface="Tahoma" pitchFamily="34" charset="0"/>
            <a:cs typeface="Tahoma" pitchFamily="34" charset="0"/>
          </a:endParaRPr>
        </a:p>
      </dgm:t>
    </dgm:pt>
    <dgm:pt modelId="{593638FC-8C69-40D9-9497-82068EAA7692}" type="parTrans" cxnId="{E1DA53EE-4314-454F-9545-46DEEFC58E1F}">
      <dgm:prSet/>
      <dgm:spPr/>
      <dgm:t>
        <a:bodyPr/>
        <a:lstStyle/>
        <a:p>
          <a:endParaRPr lang="da-DK"/>
        </a:p>
      </dgm:t>
    </dgm:pt>
    <dgm:pt modelId="{E9A36243-6B87-4589-9220-D6D02C613917}" type="sibTrans" cxnId="{E1DA53EE-4314-454F-9545-46DEEFC58E1F}">
      <dgm:prSet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da-DK" dirty="0"/>
        </a:p>
      </dgm:t>
    </dgm:pt>
    <dgm:pt modelId="{FED52426-76A4-46E7-A42A-1AA8E80A56F3}">
      <dgm:prSet phldrT="[Tekst]" custT="1"/>
      <dgm:spPr>
        <a:ln w="57150">
          <a:solidFill>
            <a:schemeClr val="accent3"/>
          </a:solidFill>
        </a:ln>
      </dgm:spPr>
      <dgm:t>
        <a:bodyPr/>
        <a:lstStyle/>
        <a:p>
          <a:r>
            <a:rPr lang="da-DK" sz="1800" dirty="0" smtClean="0">
              <a:latin typeface="Tahoma" pitchFamily="34" charset="0"/>
              <a:cs typeface="Tahoma" pitchFamily="34" charset="0"/>
            </a:rPr>
            <a:t>Øget bevidsthed</a:t>
          </a:r>
          <a:endParaRPr lang="da-DK" sz="1800" dirty="0">
            <a:latin typeface="Tahoma" pitchFamily="34" charset="0"/>
            <a:cs typeface="Tahoma" pitchFamily="34" charset="0"/>
          </a:endParaRPr>
        </a:p>
      </dgm:t>
    </dgm:pt>
    <dgm:pt modelId="{82A8E2FA-20EC-4C12-A53C-148EC4CEBFFB}" type="parTrans" cxnId="{57730504-86F1-447C-84E4-0935060CD760}">
      <dgm:prSet/>
      <dgm:spPr/>
      <dgm:t>
        <a:bodyPr/>
        <a:lstStyle/>
        <a:p>
          <a:endParaRPr lang="da-DK"/>
        </a:p>
      </dgm:t>
    </dgm:pt>
    <dgm:pt modelId="{7E3F6783-4FF2-424D-84B0-2A9D846CCD63}" type="sibTrans" cxnId="{57730504-86F1-447C-84E4-0935060CD760}">
      <dgm:prSet/>
      <dgm:spPr/>
      <dgm:t>
        <a:bodyPr/>
        <a:lstStyle/>
        <a:p>
          <a:endParaRPr lang="da-DK"/>
        </a:p>
      </dgm:t>
    </dgm:pt>
    <dgm:pt modelId="{2320E7CA-8F9E-4198-9EAD-40E9DFAF95F0}">
      <dgm:prSet phldrT="[Tekst]" custT="1"/>
      <dgm:spPr>
        <a:ln w="57150">
          <a:solidFill>
            <a:schemeClr val="accent3"/>
          </a:solidFill>
        </a:ln>
      </dgm:spPr>
      <dgm:t>
        <a:bodyPr/>
        <a:lstStyle/>
        <a:p>
          <a:r>
            <a:rPr lang="da-DK" sz="1800" dirty="0" smtClean="0">
              <a:latin typeface="Tahoma" pitchFamily="34" charset="0"/>
              <a:cs typeface="Tahoma" pitchFamily="34" charset="0"/>
            </a:rPr>
            <a:t>Større fleksibilitet i adfærd</a:t>
          </a:r>
          <a:endParaRPr lang="da-DK" sz="1800" dirty="0">
            <a:latin typeface="Tahoma" pitchFamily="34" charset="0"/>
            <a:cs typeface="Tahoma" pitchFamily="34" charset="0"/>
          </a:endParaRPr>
        </a:p>
      </dgm:t>
    </dgm:pt>
    <dgm:pt modelId="{119058B7-6B27-45DB-8190-4C584BF6F0C0}" type="parTrans" cxnId="{6A4A6EB3-293B-495F-8E1D-464FC5873176}">
      <dgm:prSet/>
      <dgm:spPr/>
      <dgm:t>
        <a:bodyPr/>
        <a:lstStyle/>
        <a:p>
          <a:endParaRPr lang="da-DK"/>
        </a:p>
      </dgm:t>
    </dgm:pt>
    <dgm:pt modelId="{921CA4A7-3CCE-4488-93A5-C398021E847B}" type="sibTrans" cxnId="{6A4A6EB3-293B-495F-8E1D-464FC5873176}">
      <dgm:prSet/>
      <dgm:spPr/>
      <dgm:t>
        <a:bodyPr/>
        <a:lstStyle/>
        <a:p>
          <a:endParaRPr lang="da-DK"/>
        </a:p>
      </dgm:t>
    </dgm:pt>
    <dgm:pt modelId="{4D8D3CEA-8480-4AEB-86FF-8B50EC2F079E}">
      <dgm:prSet phldrT="[Tekst]"/>
      <dgm:spPr>
        <a:solidFill>
          <a:srgbClr val="7030A0"/>
        </a:solidFill>
      </dgm:spPr>
      <dgm:t>
        <a:bodyPr/>
        <a:lstStyle/>
        <a:p>
          <a:r>
            <a:rPr lang="da-DK" dirty="0" smtClean="0">
              <a:latin typeface="Tahoma" pitchFamily="34" charset="0"/>
              <a:cs typeface="Tahoma" pitchFamily="34" charset="0"/>
            </a:rPr>
            <a:t>Ressourcer</a:t>
          </a:r>
          <a:endParaRPr lang="da-DK" dirty="0">
            <a:latin typeface="Tahoma" pitchFamily="34" charset="0"/>
            <a:cs typeface="Tahoma" pitchFamily="34" charset="0"/>
          </a:endParaRPr>
        </a:p>
      </dgm:t>
    </dgm:pt>
    <dgm:pt modelId="{A405DD8B-D6CC-430E-A47C-A5B95E6CE0D6}" type="parTrans" cxnId="{1CF751B0-85F2-4500-8A72-249A47AD2BFD}">
      <dgm:prSet/>
      <dgm:spPr/>
      <dgm:t>
        <a:bodyPr/>
        <a:lstStyle/>
        <a:p>
          <a:endParaRPr lang="da-DK"/>
        </a:p>
      </dgm:t>
    </dgm:pt>
    <dgm:pt modelId="{F0D287CE-44C8-4100-89D7-5A5B534F9DDD}" type="sibTrans" cxnId="{1CF751B0-85F2-4500-8A72-249A47AD2BFD}">
      <dgm:prSet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da-DK" dirty="0"/>
        </a:p>
      </dgm:t>
    </dgm:pt>
    <dgm:pt modelId="{16103A0D-FABB-4371-9E96-30A79325FF94}">
      <dgm:prSet phldrT="[Tekst]" custT="1"/>
      <dgm:spPr>
        <a:solidFill>
          <a:schemeClr val="bg1">
            <a:alpha val="90000"/>
          </a:schemeClr>
        </a:solidFill>
        <a:ln w="57150">
          <a:solidFill>
            <a:schemeClr val="accent3"/>
          </a:solidFill>
        </a:ln>
      </dgm:spPr>
      <dgm:t>
        <a:bodyPr/>
        <a:lstStyle/>
        <a:p>
          <a:r>
            <a:rPr lang="da-DK" sz="1800" dirty="0" smtClean="0">
              <a:latin typeface="Tahoma" pitchFamily="34" charset="0"/>
              <a:cs typeface="Tahoma" pitchFamily="34" charset="0"/>
            </a:rPr>
            <a:t>Mere åbenhed</a:t>
          </a:r>
          <a:endParaRPr lang="da-DK" sz="1800" dirty="0">
            <a:latin typeface="Tahoma" pitchFamily="34" charset="0"/>
            <a:cs typeface="Tahoma" pitchFamily="34" charset="0"/>
          </a:endParaRPr>
        </a:p>
      </dgm:t>
    </dgm:pt>
    <dgm:pt modelId="{F000A6D2-5734-4A0C-84D6-082141020051}" type="parTrans" cxnId="{17077307-146F-46E5-B452-503F6993C421}">
      <dgm:prSet/>
      <dgm:spPr/>
      <dgm:t>
        <a:bodyPr/>
        <a:lstStyle/>
        <a:p>
          <a:endParaRPr lang="da-DK"/>
        </a:p>
      </dgm:t>
    </dgm:pt>
    <dgm:pt modelId="{610CF634-4891-4C2B-BF20-C69430E42CE7}" type="sibTrans" cxnId="{17077307-146F-46E5-B452-503F6993C421}">
      <dgm:prSet/>
      <dgm:spPr/>
      <dgm:t>
        <a:bodyPr/>
        <a:lstStyle/>
        <a:p>
          <a:endParaRPr lang="da-DK"/>
        </a:p>
      </dgm:t>
    </dgm:pt>
    <dgm:pt modelId="{A2C7FA0E-18C6-4C8F-A000-AD428945AE26}">
      <dgm:prSet phldrT="[Tekst]" custT="1"/>
      <dgm:spPr>
        <a:solidFill>
          <a:schemeClr val="bg1">
            <a:alpha val="90000"/>
          </a:schemeClr>
        </a:solidFill>
        <a:ln w="57150">
          <a:solidFill>
            <a:schemeClr val="accent3"/>
          </a:solidFill>
        </a:ln>
      </dgm:spPr>
      <dgm:t>
        <a:bodyPr/>
        <a:lstStyle/>
        <a:p>
          <a:r>
            <a:rPr lang="da-DK" sz="1800" dirty="0" smtClean="0">
              <a:latin typeface="Tahoma" pitchFamily="34" charset="0"/>
              <a:cs typeface="Tahoma" pitchFamily="34" charset="0"/>
            </a:rPr>
            <a:t>Gode samarbejds-relationer</a:t>
          </a:r>
          <a:endParaRPr lang="da-DK" sz="1800" dirty="0">
            <a:latin typeface="Tahoma" pitchFamily="34" charset="0"/>
            <a:cs typeface="Tahoma" pitchFamily="34" charset="0"/>
          </a:endParaRPr>
        </a:p>
      </dgm:t>
    </dgm:pt>
    <dgm:pt modelId="{368B605B-54E6-4ACE-B79E-14CD49866E46}" type="parTrans" cxnId="{3EEC30D0-4924-4EA8-B21A-484551DE437D}">
      <dgm:prSet/>
      <dgm:spPr/>
      <dgm:t>
        <a:bodyPr/>
        <a:lstStyle/>
        <a:p>
          <a:endParaRPr lang="da-DK"/>
        </a:p>
      </dgm:t>
    </dgm:pt>
    <dgm:pt modelId="{94850B9C-5778-46FE-9F4B-D76F8EA1F01F}" type="sibTrans" cxnId="{3EEC30D0-4924-4EA8-B21A-484551DE437D}">
      <dgm:prSet/>
      <dgm:spPr/>
      <dgm:t>
        <a:bodyPr/>
        <a:lstStyle/>
        <a:p>
          <a:endParaRPr lang="da-DK"/>
        </a:p>
      </dgm:t>
    </dgm:pt>
    <dgm:pt modelId="{A9BA5C6F-2210-4112-B358-B7B11566602C}">
      <dgm:prSet phldrT="[Tekst]"/>
      <dgm:spPr>
        <a:solidFill>
          <a:srgbClr val="7030A0"/>
        </a:solidFill>
      </dgm:spPr>
      <dgm:t>
        <a:bodyPr/>
        <a:lstStyle/>
        <a:p>
          <a:r>
            <a:rPr lang="da-DK" dirty="0" smtClean="0">
              <a:latin typeface="Tahoma" pitchFamily="34" charset="0"/>
              <a:cs typeface="Tahoma" pitchFamily="34" charset="0"/>
            </a:rPr>
            <a:t>Stærk ledelse</a:t>
          </a:r>
          <a:endParaRPr lang="da-DK" dirty="0">
            <a:latin typeface="Tahoma" pitchFamily="34" charset="0"/>
            <a:cs typeface="Tahoma" pitchFamily="34" charset="0"/>
          </a:endParaRPr>
        </a:p>
      </dgm:t>
    </dgm:pt>
    <dgm:pt modelId="{D1A6DE91-89FB-4820-AC05-845BFA7F2A7B}" type="parTrans" cxnId="{349B779E-F81A-4A83-AC51-238FC534FABC}">
      <dgm:prSet/>
      <dgm:spPr/>
      <dgm:t>
        <a:bodyPr/>
        <a:lstStyle/>
        <a:p>
          <a:endParaRPr lang="da-DK"/>
        </a:p>
      </dgm:t>
    </dgm:pt>
    <dgm:pt modelId="{000FB2E6-98A2-4525-9031-22A9D4D7BF84}" type="sibTrans" cxnId="{349B779E-F81A-4A83-AC51-238FC534FABC}">
      <dgm:prSet/>
      <dgm:spPr/>
      <dgm:t>
        <a:bodyPr/>
        <a:lstStyle/>
        <a:p>
          <a:endParaRPr lang="da-DK"/>
        </a:p>
      </dgm:t>
    </dgm:pt>
    <dgm:pt modelId="{852C0068-D7EA-4C31-B3FB-D5C9B4E0DA05}">
      <dgm:prSet phldrT="[Tekst]" custT="1"/>
      <dgm:spPr>
        <a:ln w="57150">
          <a:solidFill>
            <a:schemeClr val="accent3"/>
          </a:solidFill>
        </a:ln>
      </dgm:spPr>
      <dgm:t>
        <a:bodyPr/>
        <a:lstStyle/>
        <a:p>
          <a:r>
            <a:rPr lang="da-DK" sz="1800" dirty="0" smtClean="0">
              <a:latin typeface="Tahoma" pitchFamily="34" charset="0"/>
              <a:cs typeface="Tahoma" pitchFamily="34" charset="0"/>
            </a:rPr>
            <a:t>Øget selvværd</a:t>
          </a:r>
          <a:endParaRPr lang="da-DK" sz="1800" dirty="0">
            <a:latin typeface="Tahoma" pitchFamily="34" charset="0"/>
            <a:cs typeface="Tahoma" pitchFamily="34" charset="0"/>
          </a:endParaRPr>
        </a:p>
      </dgm:t>
    </dgm:pt>
    <dgm:pt modelId="{24D2AE3C-FF7B-4817-89C6-1F3D5E9C4C90}" type="parTrans" cxnId="{B542235B-6813-4855-A197-B7D71C45755C}">
      <dgm:prSet/>
      <dgm:spPr/>
      <dgm:t>
        <a:bodyPr/>
        <a:lstStyle/>
        <a:p>
          <a:endParaRPr lang="da-DK"/>
        </a:p>
      </dgm:t>
    </dgm:pt>
    <dgm:pt modelId="{2629043B-F0C8-42CE-B96F-E64F8D0C839A}" type="sibTrans" cxnId="{B542235B-6813-4855-A197-B7D71C45755C}">
      <dgm:prSet/>
      <dgm:spPr/>
      <dgm:t>
        <a:bodyPr/>
        <a:lstStyle/>
        <a:p>
          <a:endParaRPr lang="da-DK"/>
        </a:p>
      </dgm:t>
    </dgm:pt>
    <dgm:pt modelId="{39A51BD9-5419-46D4-9088-4BE4A5EE7131}">
      <dgm:prSet phldrT="[Tekst]" custT="1"/>
      <dgm:spPr>
        <a:ln w="57150">
          <a:solidFill>
            <a:schemeClr val="accent3"/>
          </a:solidFill>
        </a:ln>
      </dgm:spPr>
      <dgm:t>
        <a:bodyPr/>
        <a:lstStyle/>
        <a:p>
          <a:r>
            <a:rPr lang="da-DK" sz="1800" dirty="0" smtClean="0">
              <a:latin typeface="Tahoma" pitchFamily="34" charset="0"/>
              <a:cs typeface="Tahoma" pitchFamily="34" charset="0"/>
            </a:rPr>
            <a:t>Øget eksponering af ressourcer</a:t>
          </a:r>
          <a:endParaRPr lang="da-DK" sz="1800" dirty="0">
            <a:latin typeface="Tahoma" pitchFamily="34" charset="0"/>
            <a:cs typeface="Tahoma" pitchFamily="34" charset="0"/>
          </a:endParaRPr>
        </a:p>
      </dgm:t>
    </dgm:pt>
    <dgm:pt modelId="{67E4FF83-D93C-48CB-B821-27C2423445C1}" type="parTrans" cxnId="{E784DE98-4971-43C1-8331-FF214E25ABD7}">
      <dgm:prSet/>
      <dgm:spPr/>
      <dgm:t>
        <a:bodyPr/>
        <a:lstStyle/>
        <a:p>
          <a:endParaRPr lang="da-DK"/>
        </a:p>
      </dgm:t>
    </dgm:pt>
    <dgm:pt modelId="{645DC2DA-E00E-40B4-BC07-82D932E02BB3}" type="sibTrans" cxnId="{E784DE98-4971-43C1-8331-FF214E25ABD7}">
      <dgm:prSet/>
      <dgm:spPr/>
      <dgm:t>
        <a:bodyPr/>
        <a:lstStyle/>
        <a:p>
          <a:endParaRPr lang="da-DK"/>
        </a:p>
      </dgm:t>
    </dgm:pt>
    <dgm:pt modelId="{E42CF0E8-1DDB-43B0-B17C-5CDF5B2E39E4}">
      <dgm:prSet phldrT="[Tekst]" custT="1"/>
      <dgm:spPr>
        <a:ln w="57150">
          <a:solidFill>
            <a:schemeClr val="accent3"/>
          </a:solidFill>
        </a:ln>
      </dgm:spPr>
      <dgm:t>
        <a:bodyPr/>
        <a:lstStyle/>
        <a:p>
          <a:endParaRPr lang="da-DK" sz="1800" dirty="0">
            <a:latin typeface="Tahoma" pitchFamily="34" charset="0"/>
            <a:cs typeface="Tahoma" pitchFamily="34" charset="0"/>
          </a:endParaRPr>
        </a:p>
      </dgm:t>
    </dgm:pt>
    <dgm:pt modelId="{3CDDC7DA-CFF8-47E5-B0D0-E9B6E3CA20EF}" type="parTrans" cxnId="{F7A9108F-4C4B-4180-8E60-52E4860D57C5}">
      <dgm:prSet/>
      <dgm:spPr/>
      <dgm:t>
        <a:bodyPr/>
        <a:lstStyle/>
        <a:p>
          <a:endParaRPr lang="da-DK"/>
        </a:p>
      </dgm:t>
    </dgm:pt>
    <dgm:pt modelId="{CA00C3CD-EDDD-4D84-A15B-A8286B1ADA3A}" type="sibTrans" cxnId="{F7A9108F-4C4B-4180-8E60-52E4860D57C5}">
      <dgm:prSet/>
      <dgm:spPr/>
      <dgm:t>
        <a:bodyPr/>
        <a:lstStyle/>
        <a:p>
          <a:endParaRPr lang="da-DK"/>
        </a:p>
      </dgm:t>
    </dgm:pt>
    <dgm:pt modelId="{73119510-7AAE-43B3-A4FA-158F41484D68}">
      <dgm:prSet phldrT="[Tekst]" custT="1"/>
      <dgm:spPr>
        <a:ln w="57150">
          <a:solidFill>
            <a:schemeClr val="accent3"/>
          </a:solidFill>
        </a:ln>
      </dgm:spPr>
      <dgm:t>
        <a:bodyPr/>
        <a:lstStyle/>
        <a:p>
          <a:endParaRPr lang="da-DK" sz="1800" dirty="0">
            <a:latin typeface="Tahoma" pitchFamily="34" charset="0"/>
            <a:cs typeface="Tahoma" pitchFamily="34" charset="0"/>
          </a:endParaRPr>
        </a:p>
      </dgm:t>
    </dgm:pt>
    <dgm:pt modelId="{D1A88ACF-366B-4EA4-8AEA-0AD1BA4AA8B0}" type="parTrans" cxnId="{DBF71FC0-2E02-419B-848C-804D116073A3}">
      <dgm:prSet/>
      <dgm:spPr/>
      <dgm:t>
        <a:bodyPr/>
        <a:lstStyle/>
        <a:p>
          <a:endParaRPr lang="da-DK"/>
        </a:p>
      </dgm:t>
    </dgm:pt>
    <dgm:pt modelId="{3FB203D0-ABD8-4D0E-A958-AEDA6AF46108}" type="sibTrans" cxnId="{DBF71FC0-2E02-419B-848C-804D116073A3}">
      <dgm:prSet/>
      <dgm:spPr/>
      <dgm:t>
        <a:bodyPr/>
        <a:lstStyle/>
        <a:p>
          <a:endParaRPr lang="da-DK"/>
        </a:p>
      </dgm:t>
    </dgm:pt>
    <dgm:pt modelId="{2F37738B-10B8-49FF-96B5-08171058838F}" type="pres">
      <dgm:prSet presAssocID="{6DA46F0A-E4C3-43D7-B302-0B946A0746A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D8ED9769-BF51-43B3-8F81-50F11CC965B3}" type="pres">
      <dgm:prSet presAssocID="{6DA46F0A-E4C3-43D7-B302-0B946A0746AF}" presName="tSp" presStyleCnt="0"/>
      <dgm:spPr/>
    </dgm:pt>
    <dgm:pt modelId="{1E83B319-E5A6-4FAA-8C59-959FCDE3F56B}" type="pres">
      <dgm:prSet presAssocID="{6DA46F0A-E4C3-43D7-B302-0B946A0746AF}" presName="bSp" presStyleCnt="0"/>
      <dgm:spPr/>
    </dgm:pt>
    <dgm:pt modelId="{1E356279-260E-431B-B5CF-E2B587AE1AB2}" type="pres">
      <dgm:prSet presAssocID="{6DA46F0A-E4C3-43D7-B302-0B946A0746AF}" presName="process" presStyleCnt="0"/>
      <dgm:spPr/>
    </dgm:pt>
    <dgm:pt modelId="{7DD46740-9FC2-4804-AA11-C6FE378B63F1}" type="pres">
      <dgm:prSet presAssocID="{C5C36475-4CB9-46A6-807F-7859B7D68B78}" presName="composite1" presStyleCnt="0"/>
      <dgm:spPr/>
    </dgm:pt>
    <dgm:pt modelId="{60119C10-7376-4CBF-A3AF-3276F47D13FD}" type="pres">
      <dgm:prSet presAssocID="{C5C36475-4CB9-46A6-807F-7859B7D68B78}" presName="dummyNode1" presStyleLbl="node1" presStyleIdx="0" presStyleCnt="3"/>
      <dgm:spPr/>
    </dgm:pt>
    <dgm:pt modelId="{FF8CCFA6-D4A0-4030-AED3-2454D1E4D903}" type="pres">
      <dgm:prSet presAssocID="{C5C36475-4CB9-46A6-807F-7859B7D68B78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3E720D2-38A7-4283-A535-914C2C300384}" type="pres">
      <dgm:prSet presAssocID="{C5C36475-4CB9-46A6-807F-7859B7D68B78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490580E6-4124-4CF0-90C4-5328D780C9B1}" type="pres">
      <dgm:prSet presAssocID="{C5C36475-4CB9-46A6-807F-7859B7D68B78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24E8860E-85D1-4786-8C34-D433B8F1A25B}" type="pres">
      <dgm:prSet presAssocID="{C5C36475-4CB9-46A6-807F-7859B7D68B78}" presName="connSite1" presStyleCnt="0"/>
      <dgm:spPr/>
    </dgm:pt>
    <dgm:pt modelId="{55142EA6-B3FB-4990-B2E3-67BCB62A95E8}" type="pres">
      <dgm:prSet presAssocID="{E9A36243-6B87-4589-9220-D6D02C613917}" presName="Name9" presStyleLbl="sibTrans2D1" presStyleIdx="0" presStyleCnt="2"/>
      <dgm:spPr/>
      <dgm:t>
        <a:bodyPr/>
        <a:lstStyle/>
        <a:p>
          <a:endParaRPr lang="da-DK"/>
        </a:p>
      </dgm:t>
    </dgm:pt>
    <dgm:pt modelId="{52E5602F-1203-4A29-B387-F7ADD1F1EBB5}" type="pres">
      <dgm:prSet presAssocID="{4D8D3CEA-8480-4AEB-86FF-8B50EC2F079E}" presName="composite2" presStyleCnt="0"/>
      <dgm:spPr/>
    </dgm:pt>
    <dgm:pt modelId="{E324E7E4-BE76-4B8B-A23A-E2E8BF1EE933}" type="pres">
      <dgm:prSet presAssocID="{4D8D3CEA-8480-4AEB-86FF-8B50EC2F079E}" presName="dummyNode2" presStyleLbl="node1" presStyleIdx="0" presStyleCnt="3"/>
      <dgm:spPr/>
    </dgm:pt>
    <dgm:pt modelId="{A34ADDEE-8429-433C-9042-98A9201655CE}" type="pres">
      <dgm:prSet presAssocID="{4D8D3CEA-8480-4AEB-86FF-8B50EC2F079E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3C08F034-F3DE-48BC-8137-83890F3D937B}" type="pres">
      <dgm:prSet presAssocID="{4D8D3CEA-8480-4AEB-86FF-8B50EC2F079E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94DFD1FC-E283-4E50-A22D-B3B1837CB661}" type="pres">
      <dgm:prSet presAssocID="{4D8D3CEA-8480-4AEB-86FF-8B50EC2F079E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92187B5-D10A-4C28-A281-A80B075EAB4B}" type="pres">
      <dgm:prSet presAssocID="{4D8D3CEA-8480-4AEB-86FF-8B50EC2F079E}" presName="connSite2" presStyleCnt="0"/>
      <dgm:spPr/>
    </dgm:pt>
    <dgm:pt modelId="{CEBD4FB2-9756-42C1-A206-8DB418AEFFC2}" type="pres">
      <dgm:prSet presAssocID="{F0D287CE-44C8-4100-89D7-5A5B534F9DDD}" presName="Name18" presStyleLbl="sibTrans2D1" presStyleIdx="1" presStyleCnt="2"/>
      <dgm:spPr/>
      <dgm:t>
        <a:bodyPr/>
        <a:lstStyle/>
        <a:p>
          <a:endParaRPr lang="da-DK"/>
        </a:p>
      </dgm:t>
    </dgm:pt>
    <dgm:pt modelId="{DB121A9B-85B7-4E95-B44D-5C2B804D9836}" type="pres">
      <dgm:prSet presAssocID="{A9BA5C6F-2210-4112-B358-B7B11566602C}" presName="composite1" presStyleCnt="0"/>
      <dgm:spPr/>
    </dgm:pt>
    <dgm:pt modelId="{CDEC1ED6-3276-499A-8706-9F9E847A38BD}" type="pres">
      <dgm:prSet presAssocID="{A9BA5C6F-2210-4112-B358-B7B11566602C}" presName="dummyNode1" presStyleLbl="node1" presStyleIdx="1" presStyleCnt="3"/>
      <dgm:spPr/>
    </dgm:pt>
    <dgm:pt modelId="{9C5D979C-D0F2-485E-B0F4-3B1401436FB5}" type="pres">
      <dgm:prSet presAssocID="{A9BA5C6F-2210-4112-B358-B7B11566602C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3F2ABAF7-C792-4AD9-A25F-C1CCB00D83BC}" type="pres">
      <dgm:prSet presAssocID="{A9BA5C6F-2210-4112-B358-B7B11566602C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D3675F73-6F3B-4062-99DE-BBDB1F74F022}" type="pres">
      <dgm:prSet presAssocID="{A9BA5C6F-2210-4112-B358-B7B11566602C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178CEB8D-9324-4367-9FA5-6F5957B0BC26}" type="pres">
      <dgm:prSet presAssocID="{A9BA5C6F-2210-4112-B358-B7B11566602C}" presName="connSite1" presStyleCnt="0"/>
      <dgm:spPr/>
    </dgm:pt>
  </dgm:ptLst>
  <dgm:cxnLst>
    <dgm:cxn modelId="{56A396F1-C4E4-4EB9-A6D5-6B44A6172E43}" type="presOf" srcId="{6DA46F0A-E4C3-43D7-B302-0B946A0746AF}" destId="{2F37738B-10B8-49FF-96B5-08171058838F}" srcOrd="0" destOrd="0" presId="urn:microsoft.com/office/officeart/2005/8/layout/hProcess4"/>
    <dgm:cxn modelId="{57730504-86F1-447C-84E4-0935060CD760}" srcId="{C5C36475-4CB9-46A6-807F-7859B7D68B78}" destId="{FED52426-76A4-46E7-A42A-1AA8E80A56F3}" srcOrd="1" destOrd="0" parTransId="{82A8E2FA-20EC-4C12-A53C-148EC4CEBFFB}" sibTransId="{7E3F6783-4FF2-424D-84B0-2A9D846CCD63}"/>
    <dgm:cxn modelId="{61EDC7FD-7ECF-4637-8367-7DD4BFB4B17A}" type="presOf" srcId="{852C0068-D7EA-4C31-B3FB-D5C9B4E0DA05}" destId="{9C5D979C-D0F2-485E-B0F4-3B1401436FB5}" srcOrd="0" destOrd="1" presId="urn:microsoft.com/office/officeart/2005/8/layout/hProcess4"/>
    <dgm:cxn modelId="{AE7F5751-581F-428D-8175-0E717CC51E83}" type="presOf" srcId="{E42CF0E8-1DDB-43B0-B17C-5CDF5B2E39E4}" destId="{FF8CCFA6-D4A0-4030-AED3-2454D1E4D903}" srcOrd="0" destOrd="0" presId="urn:microsoft.com/office/officeart/2005/8/layout/hProcess4"/>
    <dgm:cxn modelId="{028E3372-5895-46DB-A771-2594EFB261B0}" type="presOf" srcId="{FED52426-76A4-46E7-A42A-1AA8E80A56F3}" destId="{FF8CCFA6-D4A0-4030-AED3-2454D1E4D903}" srcOrd="0" destOrd="1" presId="urn:microsoft.com/office/officeart/2005/8/layout/hProcess4"/>
    <dgm:cxn modelId="{F7A9108F-4C4B-4180-8E60-52E4860D57C5}" srcId="{C5C36475-4CB9-46A6-807F-7859B7D68B78}" destId="{E42CF0E8-1DDB-43B0-B17C-5CDF5B2E39E4}" srcOrd="0" destOrd="0" parTransId="{3CDDC7DA-CFF8-47E5-B0D0-E9B6E3CA20EF}" sibTransId="{CA00C3CD-EDDD-4D84-A15B-A8286B1ADA3A}"/>
    <dgm:cxn modelId="{82F221F8-C3BD-4900-AB65-9F90C4A55A81}" type="presOf" srcId="{2320E7CA-8F9E-4198-9EAD-40E9DFAF95F0}" destId="{63E720D2-38A7-4283-A535-914C2C300384}" srcOrd="1" destOrd="2" presId="urn:microsoft.com/office/officeart/2005/8/layout/hProcess4"/>
    <dgm:cxn modelId="{17077307-146F-46E5-B452-503F6993C421}" srcId="{4D8D3CEA-8480-4AEB-86FF-8B50EC2F079E}" destId="{16103A0D-FABB-4371-9E96-30A79325FF94}" srcOrd="0" destOrd="0" parTransId="{F000A6D2-5734-4A0C-84D6-082141020051}" sibTransId="{610CF634-4891-4C2B-BF20-C69430E42CE7}"/>
    <dgm:cxn modelId="{B542235B-6813-4855-A197-B7D71C45755C}" srcId="{A9BA5C6F-2210-4112-B358-B7B11566602C}" destId="{852C0068-D7EA-4C31-B3FB-D5C9B4E0DA05}" srcOrd="1" destOrd="0" parTransId="{24D2AE3C-FF7B-4817-89C6-1F3D5E9C4C90}" sibTransId="{2629043B-F0C8-42CE-B96F-E64F8D0C839A}"/>
    <dgm:cxn modelId="{DBF71FC0-2E02-419B-848C-804D116073A3}" srcId="{A9BA5C6F-2210-4112-B358-B7B11566602C}" destId="{73119510-7AAE-43B3-A4FA-158F41484D68}" srcOrd="0" destOrd="0" parTransId="{D1A88ACF-366B-4EA4-8AEA-0AD1BA4AA8B0}" sibTransId="{3FB203D0-ABD8-4D0E-A958-AEDA6AF46108}"/>
    <dgm:cxn modelId="{33B77BD8-C1B6-47C0-8776-8493D93A1D55}" type="presOf" srcId="{A2C7FA0E-18C6-4C8F-A000-AD428945AE26}" destId="{A34ADDEE-8429-433C-9042-98A9201655CE}" srcOrd="0" destOrd="1" presId="urn:microsoft.com/office/officeart/2005/8/layout/hProcess4"/>
    <dgm:cxn modelId="{C7B3E92D-269D-4E28-B4D3-958D2993C737}" type="presOf" srcId="{73119510-7AAE-43B3-A4FA-158F41484D68}" destId="{9C5D979C-D0F2-485E-B0F4-3B1401436FB5}" srcOrd="0" destOrd="0" presId="urn:microsoft.com/office/officeart/2005/8/layout/hProcess4"/>
    <dgm:cxn modelId="{E6722CF3-81DA-4B15-9A5F-8731503E51A3}" type="presOf" srcId="{16103A0D-FABB-4371-9E96-30A79325FF94}" destId="{A34ADDEE-8429-433C-9042-98A9201655CE}" srcOrd="0" destOrd="0" presId="urn:microsoft.com/office/officeart/2005/8/layout/hProcess4"/>
    <dgm:cxn modelId="{15F43B2A-DD43-4B17-9E9C-F26F2778A6AA}" type="presOf" srcId="{A2C7FA0E-18C6-4C8F-A000-AD428945AE26}" destId="{3C08F034-F3DE-48BC-8137-83890F3D937B}" srcOrd="1" destOrd="1" presId="urn:microsoft.com/office/officeart/2005/8/layout/hProcess4"/>
    <dgm:cxn modelId="{F62D833E-481E-4413-80F3-3B3CC1F0B9CC}" type="presOf" srcId="{39A51BD9-5419-46D4-9088-4BE4A5EE7131}" destId="{9C5D979C-D0F2-485E-B0F4-3B1401436FB5}" srcOrd="0" destOrd="2" presId="urn:microsoft.com/office/officeart/2005/8/layout/hProcess4"/>
    <dgm:cxn modelId="{F97F2881-DD3E-40F8-9DC7-95EB308F8398}" type="presOf" srcId="{E42CF0E8-1DDB-43B0-B17C-5CDF5B2E39E4}" destId="{63E720D2-38A7-4283-A535-914C2C300384}" srcOrd="1" destOrd="0" presId="urn:microsoft.com/office/officeart/2005/8/layout/hProcess4"/>
    <dgm:cxn modelId="{4872D7EC-EC67-414B-A5D0-7878996A85D9}" type="presOf" srcId="{F0D287CE-44C8-4100-89D7-5A5B534F9DDD}" destId="{CEBD4FB2-9756-42C1-A206-8DB418AEFFC2}" srcOrd="0" destOrd="0" presId="urn:microsoft.com/office/officeart/2005/8/layout/hProcess4"/>
    <dgm:cxn modelId="{A210C244-A5D9-494E-A601-4018C38700FD}" type="presOf" srcId="{16103A0D-FABB-4371-9E96-30A79325FF94}" destId="{3C08F034-F3DE-48BC-8137-83890F3D937B}" srcOrd="1" destOrd="0" presId="urn:microsoft.com/office/officeart/2005/8/layout/hProcess4"/>
    <dgm:cxn modelId="{69923ADB-10F0-4A7E-83E5-8139CFC19E56}" type="presOf" srcId="{2320E7CA-8F9E-4198-9EAD-40E9DFAF95F0}" destId="{FF8CCFA6-D4A0-4030-AED3-2454D1E4D903}" srcOrd="0" destOrd="2" presId="urn:microsoft.com/office/officeart/2005/8/layout/hProcess4"/>
    <dgm:cxn modelId="{3EEC30D0-4924-4EA8-B21A-484551DE437D}" srcId="{4D8D3CEA-8480-4AEB-86FF-8B50EC2F079E}" destId="{A2C7FA0E-18C6-4C8F-A000-AD428945AE26}" srcOrd="1" destOrd="0" parTransId="{368B605B-54E6-4ACE-B79E-14CD49866E46}" sibTransId="{94850B9C-5778-46FE-9F4B-D76F8EA1F01F}"/>
    <dgm:cxn modelId="{026643BB-7E5A-48FA-8453-E53CD46C0D98}" type="presOf" srcId="{E9A36243-6B87-4589-9220-D6D02C613917}" destId="{55142EA6-B3FB-4990-B2E3-67BCB62A95E8}" srcOrd="0" destOrd="0" presId="urn:microsoft.com/office/officeart/2005/8/layout/hProcess4"/>
    <dgm:cxn modelId="{E1DA53EE-4314-454F-9545-46DEEFC58E1F}" srcId="{6DA46F0A-E4C3-43D7-B302-0B946A0746AF}" destId="{C5C36475-4CB9-46A6-807F-7859B7D68B78}" srcOrd="0" destOrd="0" parTransId="{593638FC-8C69-40D9-9497-82068EAA7692}" sibTransId="{E9A36243-6B87-4589-9220-D6D02C613917}"/>
    <dgm:cxn modelId="{1CF751B0-85F2-4500-8A72-249A47AD2BFD}" srcId="{6DA46F0A-E4C3-43D7-B302-0B946A0746AF}" destId="{4D8D3CEA-8480-4AEB-86FF-8B50EC2F079E}" srcOrd="1" destOrd="0" parTransId="{A405DD8B-D6CC-430E-A47C-A5B95E6CE0D6}" sibTransId="{F0D287CE-44C8-4100-89D7-5A5B534F9DDD}"/>
    <dgm:cxn modelId="{F936FD7D-5B45-47D5-ADCD-AD27DFF3740B}" type="presOf" srcId="{39A51BD9-5419-46D4-9088-4BE4A5EE7131}" destId="{3F2ABAF7-C792-4AD9-A25F-C1CCB00D83BC}" srcOrd="1" destOrd="2" presId="urn:microsoft.com/office/officeart/2005/8/layout/hProcess4"/>
    <dgm:cxn modelId="{A5C3BDA1-5E14-4226-9737-3139615E0030}" type="presOf" srcId="{852C0068-D7EA-4C31-B3FB-D5C9B4E0DA05}" destId="{3F2ABAF7-C792-4AD9-A25F-C1CCB00D83BC}" srcOrd="1" destOrd="1" presId="urn:microsoft.com/office/officeart/2005/8/layout/hProcess4"/>
    <dgm:cxn modelId="{349B779E-F81A-4A83-AC51-238FC534FABC}" srcId="{6DA46F0A-E4C3-43D7-B302-0B946A0746AF}" destId="{A9BA5C6F-2210-4112-B358-B7B11566602C}" srcOrd="2" destOrd="0" parTransId="{D1A6DE91-89FB-4820-AC05-845BFA7F2A7B}" sibTransId="{000FB2E6-98A2-4525-9031-22A9D4D7BF84}"/>
    <dgm:cxn modelId="{E784DE98-4971-43C1-8331-FF214E25ABD7}" srcId="{A9BA5C6F-2210-4112-B358-B7B11566602C}" destId="{39A51BD9-5419-46D4-9088-4BE4A5EE7131}" srcOrd="2" destOrd="0" parTransId="{67E4FF83-D93C-48CB-B821-27C2423445C1}" sibTransId="{645DC2DA-E00E-40B4-BC07-82D932E02BB3}"/>
    <dgm:cxn modelId="{CB3430D3-777E-4124-BEF0-080648AB1335}" type="presOf" srcId="{4D8D3CEA-8480-4AEB-86FF-8B50EC2F079E}" destId="{94DFD1FC-E283-4E50-A22D-B3B1837CB661}" srcOrd="0" destOrd="0" presId="urn:microsoft.com/office/officeart/2005/8/layout/hProcess4"/>
    <dgm:cxn modelId="{DF62D839-97C8-4588-BE27-5D42DFBACD48}" type="presOf" srcId="{C5C36475-4CB9-46A6-807F-7859B7D68B78}" destId="{490580E6-4124-4CF0-90C4-5328D780C9B1}" srcOrd="0" destOrd="0" presId="urn:microsoft.com/office/officeart/2005/8/layout/hProcess4"/>
    <dgm:cxn modelId="{D05F0353-C010-4362-8A4C-E8C42B38D3C0}" type="presOf" srcId="{73119510-7AAE-43B3-A4FA-158F41484D68}" destId="{3F2ABAF7-C792-4AD9-A25F-C1CCB00D83BC}" srcOrd="1" destOrd="0" presId="urn:microsoft.com/office/officeart/2005/8/layout/hProcess4"/>
    <dgm:cxn modelId="{6A4A6EB3-293B-495F-8E1D-464FC5873176}" srcId="{C5C36475-4CB9-46A6-807F-7859B7D68B78}" destId="{2320E7CA-8F9E-4198-9EAD-40E9DFAF95F0}" srcOrd="2" destOrd="0" parTransId="{119058B7-6B27-45DB-8190-4C584BF6F0C0}" sibTransId="{921CA4A7-3CCE-4488-93A5-C398021E847B}"/>
    <dgm:cxn modelId="{83B78767-E919-4C01-B7ED-F9A45EEC9AE1}" type="presOf" srcId="{FED52426-76A4-46E7-A42A-1AA8E80A56F3}" destId="{63E720D2-38A7-4283-A535-914C2C300384}" srcOrd="1" destOrd="1" presId="urn:microsoft.com/office/officeart/2005/8/layout/hProcess4"/>
    <dgm:cxn modelId="{535054A7-B8BE-4997-A0AF-8B11F9FE4765}" type="presOf" srcId="{A9BA5C6F-2210-4112-B358-B7B11566602C}" destId="{D3675F73-6F3B-4062-99DE-BBDB1F74F022}" srcOrd="0" destOrd="0" presId="urn:microsoft.com/office/officeart/2005/8/layout/hProcess4"/>
    <dgm:cxn modelId="{F054120B-FF8D-426D-8A6B-F95BE19B15D7}" type="presParOf" srcId="{2F37738B-10B8-49FF-96B5-08171058838F}" destId="{D8ED9769-BF51-43B3-8F81-50F11CC965B3}" srcOrd="0" destOrd="0" presId="urn:microsoft.com/office/officeart/2005/8/layout/hProcess4"/>
    <dgm:cxn modelId="{C4B8863D-F03D-4969-9419-4CD5993FC674}" type="presParOf" srcId="{2F37738B-10B8-49FF-96B5-08171058838F}" destId="{1E83B319-E5A6-4FAA-8C59-959FCDE3F56B}" srcOrd="1" destOrd="0" presId="urn:microsoft.com/office/officeart/2005/8/layout/hProcess4"/>
    <dgm:cxn modelId="{81573D02-AA0D-465A-B6FC-C022560A4FA4}" type="presParOf" srcId="{2F37738B-10B8-49FF-96B5-08171058838F}" destId="{1E356279-260E-431B-B5CF-E2B587AE1AB2}" srcOrd="2" destOrd="0" presId="urn:microsoft.com/office/officeart/2005/8/layout/hProcess4"/>
    <dgm:cxn modelId="{E3D594DB-BCD8-4324-92F8-7489E2966E1A}" type="presParOf" srcId="{1E356279-260E-431B-B5CF-E2B587AE1AB2}" destId="{7DD46740-9FC2-4804-AA11-C6FE378B63F1}" srcOrd="0" destOrd="0" presId="urn:microsoft.com/office/officeart/2005/8/layout/hProcess4"/>
    <dgm:cxn modelId="{ED3D6363-9B0D-40EE-B3B9-338ED671F6DE}" type="presParOf" srcId="{7DD46740-9FC2-4804-AA11-C6FE378B63F1}" destId="{60119C10-7376-4CBF-A3AF-3276F47D13FD}" srcOrd="0" destOrd="0" presId="urn:microsoft.com/office/officeart/2005/8/layout/hProcess4"/>
    <dgm:cxn modelId="{341C6FB1-C0E5-4943-B38B-3F8D3CA18808}" type="presParOf" srcId="{7DD46740-9FC2-4804-AA11-C6FE378B63F1}" destId="{FF8CCFA6-D4A0-4030-AED3-2454D1E4D903}" srcOrd="1" destOrd="0" presId="urn:microsoft.com/office/officeart/2005/8/layout/hProcess4"/>
    <dgm:cxn modelId="{6AAF61C5-6A93-4951-861A-F7326C2AE3D0}" type="presParOf" srcId="{7DD46740-9FC2-4804-AA11-C6FE378B63F1}" destId="{63E720D2-38A7-4283-A535-914C2C300384}" srcOrd="2" destOrd="0" presId="urn:microsoft.com/office/officeart/2005/8/layout/hProcess4"/>
    <dgm:cxn modelId="{6DAF4B3E-5F69-4517-BB54-1E0968AE53EB}" type="presParOf" srcId="{7DD46740-9FC2-4804-AA11-C6FE378B63F1}" destId="{490580E6-4124-4CF0-90C4-5328D780C9B1}" srcOrd="3" destOrd="0" presId="urn:microsoft.com/office/officeart/2005/8/layout/hProcess4"/>
    <dgm:cxn modelId="{E6CE3E4C-EF55-4D0D-AC9A-6F2F839D6F91}" type="presParOf" srcId="{7DD46740-9FC2-4804-AA11-C6FE378B63F1}" destId="{24E8860E-85D1-4786-8C34-D433B8F1A25B}" srcOrd="4" destOrd="0" presId="urn:microsoft.com/office/officeart/2005/8/layout/hProcess4"/>
    <dgm:cxn modelId="{65581126-DC3D-43C0-A242-DCC9251C7E37}" type="presParOf" srcId="{1E356279-260E-431B-B5CF-E2B587AE1AB2}" destId="{55142EA6-B3FB-4990-B2E3-67BCB62A95E8}" srcOrd="1" destOrd="0" presId="urn:microsoft.com/office/officeart/2005/8/layout/hProcess4"/>
    <dgm:cxn modelId="{CB51A22F-31C5-4B45-8506-68E429806BF6}" type="presParOf" srcId="{1E356279-260E-431B-B5CF-E2B587AE1AB2}" destId="{52E5602F-1203-4A29-B387-F7ADD1F1EBB5}" srcOrd="2" destOrd="0" presId="urn:microsoft.com/office/officeart/2005/8/layout/hProcess4"/>
    <dgm:cxn modelId="{DF053F03-E059-43C7-B3E4-F40711B9D2D8}" type="presParOf" srcId="{52E5602F-1203-4A29-B387-F7ADD1F1EBB5}" destId="{E324E7E4-BE76-4B8B-A23A-E2E8BF1EE933}" srcOrd="0" destOrd="0" presId="urn:microsoft.com/office/officeart/2005/8/layout/hProcess4"/>
    <dgm:cxn modelId="{7DBC4A2C-D1DF-465C-A5D4-7F23AF7A97AA}" type="presParOf" srcId="{52E5602F-1203-4A29-B387-F7ADD1F1EBB5}" destId="{A34ADDEE-8429-433C-9042-98A9201655CE}" srcOrd="1" destOrd="0" presId="urn:microsoft.com/office/officeart/2005/8/layout/hProcess4"/>
    <dgm:cxn modelId="{CC4F7F3D-83E5-4EB7-8C90-445728C8C509}" type="presParOf" srcId="{52E5602F-1203-4A29-B387-F7ADD1F1EBB5}" destId="{3C08F034-F3DE-48BC-8137-83890F3D937B}" srcOrd="2" destOrd="0" presId="urn:microsoft.com/office/officeart/2005/8/layout/hProcess4"/>
    <dgm:cxn modelId="{873E1495-64A8-453B-803A-CDCBEC9E833E}" type="presParOf" srcId="{52E5602F-1203-4A29-B387-F7ADD1F1EBB5}" destId="{94DFD1FC-E283-4E50-A22D-B3B1837CB661}" srcOrd="3" destOrd="0" presId="urn:microsoft.com/office/officeart/2005/8/layout/hProcess4"/>
    <dgm:cxn modelId="{7556C5E7-4C87-455A-BD16-7080777E5633}" type="presParOf" srcId="{52E5602F-1203-4A29-B387-F7ADD1F1EBB5}" destId="{E92187B5-D10A-4C28-A281-A80B075EAB4B}" srcOrd="4" destOrd="0" presId="urn:microsoft.com/office/officeart/2005/8/layout/hProcess4"/>
    <dgm:cxn modelId="{EBA33524-D9D7-4C1C-B7D1-5B78A3FAA35D}" type="presParOf" srcId="{1E356279-260E-431B-B5CF-E2B587AE1AB2}" destId="{CEBD4FB2-9756-42C1-A206-8DB418AEFFC2}" srcOrd="3" destOrd="0" presId="urn:microsoft.com/office/officeart/2005/8/layout/hProcess4"/>
    <dgm:cxn modelId="{9AC128B8-2722-4C0C-829D-D178E8A3F622}" type="presParOf" srcId="{1E356279-260E-431B-B5CF-E2B587AE1AB2}" destId="{DB121A9B-85B7-4E95-B44D-5C2B804D9836}" srcOrd="4" destOrd="0" presId="urn:microsoft.com/office/officeart/2005/8/layout/hProcess4"/>
    <dgm:cxn modelId="{5B0DF44B-3DEC-4F6E-A92C-FC827128E23A}" type="presParOf" srcId="{DB121A9B-85B7-4E95-B44D-5C2B804D9836}" destId="{CDEC1ED6-3276-499A-8706-9F9E847A38BD}" srcOrd="0" destOrd="0" presId="urn:microsoft.com/office/officeart/2005/8/layout/hProcess4"/>
    <dgm:cxn modelId="{494C2611-3A39-4326-9108-141003F35F89}" type="presParOf" srcId="{DB121A9B-85B7-4E95-B44D-5C2B804D9836}" destId="{9C5D979C-D0F2-485E-B0F4-3B1401436FB5}" srcOrd="1" destOrd="0" presId="urn:microsoft.com/office/officeart/2005/8/layout/hProcess4"/>
    <dgm:cxn modelId="{6E30751D-26FE-439B-8C8C-12419DDAA82F}" type="presParOf" srcId="{DB121A9B-85B7-4E95-B44D-5C2B804D9836}" destId="{3F2ABAF7-C792-4AD9-A25F-C1CCB00D83BC}" srcOrd="2" destOrd="0" presId="urn:microsoft.com/office/officeart/2005/8/layout/hProcess4"/>
    <dgm:cxn modelId="{0C345156-E1FC-4931-946D-AE1FBFF544AB}" type="presParOf" srcId="{DB121A9B-85B7-4E95-B44D-5C2B804D9836}" destId="{D3675F73-6F3B-4062-99DE-BBDB1F74F022}" srcOrd="3" destOrd="0" presId="urn:microsoft.com/office/officeart/2005/8/layout/hProcess4"/>
    <dgm:cxn modelId="{443DE900-9FF8-4E7F-97BC-F662BA1989DF}" type="presParOf" srcId="{DB121A9B-85B7-4E95-B44D-5C2B804D9836}" destId="{178CEB8D-9324-4367-9FA5-6F5957B0BC26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2D8C85-2983-4741-97E7-9ED9684EF46F}">
      <dsp:nvSpPr>
        <dsp:cNvPr id="0" name=""/>
        <dsp:cNvSpPr/>
      </dsp:nvSpPr>
      <dsp:spPr>
        <a:xfrm>
          <a:off x="2098547" y="0"/>
          <a:ext cx="1618488" cy="899160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FF0066">
                <a:shade val="30000"/>
                <a:satMod val="115000"/>
              </a:srgbClr>
            </a:gs>
            <a:gs pos="50000">
              <a:srgbClr val="FF0066">
                <a:shade val="67500"/>
                <a:satMod val="115000"/>
              </a:srgbClr>
            </a:gs>
            <a:gs pos="100000">
              <a:srgbClr val="FF0066">
                <a:shade val="100000"/>
                <a:satMod val="115000"/>
              </a:srgbClr>
            </a:gs>
          </a:gsLst>
          <a:lin ang="2700000" scaled="1"/>
          <a:tileRect/>
        </a:gra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000" kern="1200" dirty="0" smtClean="0">
              <a:latin typeface="Tahoma" pitchFamily="34" charset="0"/>
              <a:cs typeface="Tahoma" pitchFamily="34" charset="0"/>
            </a:rPr>
            <a:t>Professionel identitet</a:t>
          </a:r>
          <a:endParaRPr lang="da-DK" sz="2000" kern="1200" dirty="0">
            <a:latin typeface="Tahoma" pitchFamily="34" charset="0"/>
            <a:cs typeface="Tahoma" pitchFamily="34" charset="0"/>
          </a:endParaRPr>
        </a:p>
      </dsp:txBody>
      <dsp:txXfrm>
        <a:off x="2098547" y="0"/>
        <a:ext cx="1618488" cy="899160"/>
      </dsp:txXfrm>
    </dsp:sp>
    <dsp:sp modelId="{18BC49F3-62AE-4C3F-B917-339A012ACDD2}">
      <dsp:nvSpPr>
        <dsp:cNvPr id="0" name=""/>
        <dsp:cNvSpPr/>
      </dsp:nvSpPr>
      <dsp:spPr>
        <a:xfrm>
          <a:off x="4436364" y="0"/>
          <a:ext cx="1618488" cy="899160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rgbClr val="CC00CC">
                <a:shade val="30000"/>
                <a:satMod val="115000"/>
              </a:srgbClr>
            </a:gs>
            <a:gs pos="50000">
              <a:srgbClr val="CC00CC">
                <a:shade val="67500"/>
                <a:satMod val="115000"/>
              </a:srgbClr>
            </a:gs>
            <a:gs pos="100000">
              <a:srgbClr val="CC00CC">
                <a:shade val="100000"/>
                <a:satMod val="115000"/>
              </a:srgbClr>
            </a:gs>
          </a:gsLst>
          <a:lin ang="2700000" scaled="1"/>
          <a:tileRect/>
        </a:gra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000" kern="1200" dirty="0" smtClean="0">
              <a:latin typeface="Tahoma" pitchFamily="34" charset="0"/>
              <a:cs typeface="Tahoma" pitchFamily="34" charset="0"/>
            </a:rPr>
            <a:t>Ledelses-opgaver</a:t>
          </a:r>
          <a:endParaRPr lang="da-DK" sz="2000" kern="1200" dirty="0">
            <a:latin typeface="Tahoma" pitchFamily="34" charset="0"/>
            <a:cs typeface="Tahoma" pitchFamily="34" charset="0"/>
          </a:endParaRPr>
        </a:p>
      </dsp:txBody>
      <dsp:txXfrm>
        <a:off x="4436364" y="0"/>
        <a:ext cx="1618488" cy="899160"/>
      </dsp:txXfrm>
    </dsp:sp>
    <dsp:sp modelId="{2D755A16-6495-4F43-A1B8-6C56160628DE}">
      <dsp:nvSpPr>
        <dsp:cNvPr id="0" name=""/>
        <dsp:cNvSpPr/>
      </dsp:nvSpPr>
      <dsp:spPr>
        <a:xfrm>
          <a:off x="3739515" y="3821430"/>
          <a:ext cx="674370" cy="674370"/>
        </a:xfrm>
        <a:prstGeom prst="triangle">
          <a:avLst/>
        </a:prstGeom>
        <a:solidFill>
          <a:srgbClr val="FF0000">
            <a:alpha val="90000"/>
          </a:srgb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5B9FB5-90D7-44A4-B97F-348C61D5D7C4}">
      <dsp:nvSpPr>
        <dsp:cNvPr id="0" name=""/>
        <dsp:cNvSpPr/>
      </dsp:nvSpPr>
      <dsp:spPr>
        <a:xfrm rot="240000">
          <a:off x="2052972" y="3532454"/>
          <a:ext cx="4047455" cy="283025"/>
        </a:xfrm>
        <a:prstGeom prst="rect">
          <a:avLst/>
        </a:prstGeom>
        <a:solidFill>
          <a:schemeClr val="tx1">
            <a:alpha val="9000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0F6AEB-290B-4FDC-BBEF-60B47014709D}">
      <dsp:nvSpPr>
        <dsp:cNvPr id="0" name=""/>
        <dsp:cNvSpPr/>
      </dsp:nvSpPr>
      <dsp:spPr>
        <a:xfrm rot="240000">
          <a:off x="4483117" y="2824821"/>
          <a:ext cx="1614896" cy="752376"/>
        </a:xfrm>
        <a:prstGeom prst="roundRect">
          <a:avLst/>
        </a:prstGeom>
        <a:solidFill>
          <a:srgbClr val="0070C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300" kern="1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Områdeledelse, Netværksledelse, Centralisering</a:t>
          </a:r>
          <a:endParaRPr lang="da-DK" sz="1300" kern="1200" dirty="0">
            <a:solidFill>
              <a:schemeClr val="tx1"/>
            </a:solidFill>
          </a:endParaRPr>
        </a:p>
      </dsp:txBody>
      <dsp:txXfrm rot="240000">
        <a:off x="4483117" y="2824821"/>
        <a:ext cx="1614896" cy="752376"/>
      </dsp:txXfrm>
    </dsp:sp>
    <dsp:sp modelId="{E87C9813-4925-41A9-8855-14F9C66C13DD}">
      <dsp:nvSpPr>
        <dsp:cNvPr id="0" name=""/>
        <dsp:cNvSpPr/>
      </dsp:nvSpPr>
      <dsp:spPr>
        <a:xfrm rot="240000">
          <a:off x="4541563" y="2015577"/>
          <a:ext cx="1614896" cy="752376"/>
        </a:xfrm>
        <a:prstGeom prst="roundRect">
          <a:avLst/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300" kern="1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Høringer, nye arbejdsgange, </a:t>
          </a:r>
          <a:endParaRPr lang="da-DK" sz="1300" kern="1200" dirty="0">
            <a:solidFill>
              <a:schemeClr val="tx1"/>
            </a:solidFill>
            <a:latin typeface="Tahoma" pitchFamily="34" charset="0"/>
            <a:cs typeface="Tahoma" pitchFamily="34" charset="0"/>
          </a:endParaRPr>
        </a:p>
      </dsp:txBody>
      <dsp:txXfrm rot="240000">
        <a:off x="4541563" y="2015577"/>
        <a:ext cx="1614896" cy="752376"/>
      </dsp:txXfrm>
    </dsp:sp>
    <dsp:sp modelId="{96DB4181-D06C-41B1-9A30-6EB297FF92C4}">
      <dsp:nvSpPr>
        <dsp:cNvPr id="0" name=""/>
        <dsp:cNvSpPr/>
      </dsp:nvSpPr>
      <dsp:spPr>
        <a:xfrm rot="240000">
          <a:off x="4600008" y="1224316"/>
          <a:ext cx="1614896" cy="752376"/>
        </a:xfrm>
        <a:prstGeom prst="roundRect">
          <a:avLst/>
        </a:prstGeom>
        <a:solidFill>
          <a:srgbClr val="FFC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300" kern="1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Læreplaner, BMV, Aftalestyring, APV Sprogscreening</a:t>
          </a:r>
          <a:endParaRPr lang="da-DK" sz="1300" kern="1200" dirty="0">
            <a:solidFill>
              <a:schemeClr val="tx1"/>
            </a:solidFill>
            <a:latin typeface="Tahoma" pitchFamily="34" charset="0"/>
            <a:cs typeface="Tahoma" pitchFamily="34" charset="0"/>
          </a:endParaRPr>
        </a:p>
      </dsp:txBody>
      <dsp:txXfrm rot="240000">
        <a:off x="4600008" y="1224316"/>
        <a:ext cx="1614896" cy="752376"/>
      </dsp:txXfrm>
    </dsp:sp>
    <dsp:sp modelId="{621FC916-DB79-4022-A29B-E91D5AD82DCC}">
      <dsp:nvSpPr>
        <dsp:cNvPr id="0" name=""/>
        <dsp:cNvSpPr/>
      </dsp:nvSpPr>
      <dsp:spPr>
        <a:xfrm rot="240000">
          <a:off x="2167780" y="2662972"/>
          <a:ext cx="1614896" cy="752376"/>
        </a:xfrm>
        <a:prstGeom prst="roundRect">
          <a:avLst/>
        </a:prstGeom>
        <a:solidFill>
          <a:srgbClr val="0000FF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300" b="1" kern="1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Selvet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300" b="0" kern="1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i fagligheden</a:t>
          </a:r>
          <a:endParaRPr lang="da-DK" sz="1300" b="0" kern="1200" dirty="0">
            <a:solidFill>
              <a:schemeClr val="tx1"/>
            </a:solidFill>
            <a:latin typeface="Tahoma" pitchFamily="34" charset="0"/>
            <a:cs typeface="Tahoma" pitchFamily="34" charset="0"/>
          </a:endParaRPr>
        </a:p>
      </dsp:txBody>
      <dsp:txXfrm rot="240000">
        <a:off x="2167780" y="2662972"/>
        <a:ext cx="1614896" cy="752376"/>
      </dsp:txXfrm>
    </dsp:sp>
    <dsp:sp modelId="{BB40C4FB-42B2-4A7E-80DF-D05829EAF275}">
      <dsp:nvSpPr>
        <dsp:cNvPr id="0" name=""/>
        <dsp:cNvSpPr/>
      </dsp:nvSpPr>
      <dsp:spPr>
        <a:xfrm rot="240000">
          <a:off x="2226226" y="1853728"/>
          <a:ext cx="1614896" cy="752376"/>
        </a:xfrm>
        <a:prstGeom prst="roundRect">
          <a:avLst/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300" b="1" kern="1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Personligheden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300" b="0" kern="1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i</a:t>
          </a:r>
          <a:r>
            <a:rPr lang="da-DK" sz="1300" b="1" kern="1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 </a:t>
          </a:r>
          <a:r>
            <a:rPr lang="da-DK" sz="1300" b="0" kern="1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rPr>
            <a:t>fagligheden</a:t>
          </a:r>
          <a:endParaRPr lang="da-DK" sz="1300" b="0" kern="1200" dirty="0">
            <a:solidFill>
              <a:schemeClr val="tx1"/>
            </a:solidFill>
            <a:latin typeface="Tahoma" pitchFamily="34" charset="0"/>
            <a:cs typeface="Tahoma" pitchFamily="34" charset="0"/>
          </a:endParaRPr>
        </a:p>
      </dsp:txBody>
      <dsp:txXfrm rot="240000">
        <a:off x="2226226" y="1853728"/>
        <a:ext cx="1614896" cy="75237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1F65F06-CF2D-4D35-A1D3-ABB2FEEC3284}">
      <dsp:nvSpPr>
        <dsp:cNvPr id="0" name=""/>
        <dsp:cNvSpPr/>
      </dsp:nvSpPr>
      <dsp:spPr>
        <a:xfrm rot="16200000">
          <a:off x="696" y="265286"/>
          <a:ext cx="3965227" cy="3965227"/>
        </a:xfrm>
        <a:prstGeom prst="downArrow">
          <a:avLst>
            <a:gd name="adj1" fmla="val 50000"/>
            <a:gd name="adj2" fmla="val 35000"/>
          </a:avLst>
        </a:prstGeom>
        <a:solidFill>
          <a:srgbClr val="CC00C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400" kern="1200" dirty="0" smtClean="0">
              <a:latin typeface="Tahoma" pitchFamily="34" charset="0"/>
              <a:cs typeface="Tahoma" pitchFamily="34" charset="0"/>
            </a:rPr>
            <a:t>Reproduktion af forestillingsverden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400" kern="1200" dirty="0" smtClean="0">
              <a:latin typeface="Tahoma" pitchFamily="34" charset="0"/>
              <a:cs typeface="Tahoma" pitchFamily="34" charset="0"/>
            </a:rPr>
            <a:t>”Tingsliggørelse”</a:t>
          </a:r>
          <a:endParaRPr lang="da-DK" sz="2400" kern="1200" dirty="0">
            <a:latin typeface="Tahoma" pitchFamily="34" charset="0"/>
            <a:cs typeface="Tahoma" pitchFamily="34" charset="0"/>
          </a:endParaRPr>
        </a:p>
      </dsp:txBody>
      <dsp:txXfrm rot="16200000">
        <a:off x="696" y="265286"/>
        <a:ext cx="3965227" cy="3965227"/>
      </dsp:txXfrm>
    </dsp:sp>
    <dsp:sp modelId="{F7CDD229-8C35-44C7-968F-81368EF43E77}">
      <dsp:nvSpPr>
        <dsp:cNvPr id="0" name=""/>
        <dsp:cNvSpPr/>
      </dsp:nvSpPr>
      <dsp:spPr>
        <a:xfrm rot="5400000">
          <a:off x="4187475" y="265286"/>
          <a:ext cx="3965227" cy="3965227"/>
        </a:xfrm>
        <a:prstGeom prst="downArrow">
          <a:avLst>
            <a:gd name="adj1" fmla="val 50000"/>
            <a:gd name="adj2" fmla="val 35000"/>
          </a:avLst>
        </a:prstGeom>
        <a:solidFill>
          <a:srgbClr val="CC00CC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400" kern="1200" dirty="0" err="1" smtClean="0">
              <a:latin typeface="Tahoma" pitchFamily="34" charset="0"/>
              <a:cs typeface="Tahoma" pitchFamily="34" charset="0"/>
            </a:rPr>
            <a:t>NU`et</a:t>
          </a:r>
          <a:r>
            <a:rPr lang="da-DK" sz="2400" kern="1200" dirty="0" smtClean="0">
              <a:latin typeface="Tahoma" pitchFamily="34" charset="0"/>
              <a:cs typeface="Tahoma" pitchFamily="34" charset="0"/>
            </a:rPr>
            <a:t>  - Det levede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400" kern="1200" dirty="0" smtClean="0">
              <a:latin typeface="Tahoma" pitchFamily="34" charset="0"/>
              <a:cs typeface="Tahoma" pitchFamily="34" charset="0"/>
            </a:rPr>
            <a:t>”medarbejder-potentialet aktiveres”</a:t>
          </a:r>
          <a:endParaRPr lang="da-DK" sz="2400" kern="1200" dirty="0">
            <a:latin typeface="Tahoma" pitchFamily="34" charset="0"/>
            <a:cs typeface="Tahoma" pitchFamily="34" charset="0"/>
          </a:endParaRPr>
        </a:p>
      </dsp:txBody>
      <dsp:txXfrm rot="5400000">
        <a:off x="4187475" y="265286"/>
        <a:ext cx="3965227" cy="396522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4F671C-E29F-4226-A128-94DEC94DC9EF}">
      <dsp:nvSpPr>
        <dsp:cNvPr id="0" name=""/>
        <dsp:cNvSpPr/>
      </dsp:nvSpPr>
      <dsp:spPr>
        <a:xfrm>
          <a:off x="3907691" y="3083065"/>
          <a:ext cx="2239756" cy="14508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200" kern="1200" dirty="0" smtClean="0">
              <a:latin typeface="Tahoma" pitchFamily="34" charset="0"/>
              <a:cs typeface="Tahoma" pitchFamily="34" charset="0"/>
            </a:rPr>
            <a:t>At udøve ledelse på et fagligt område</a:t>
          </a:r>
          <a:endParaRPr lang="da-DK" sz="1200" kern="1200" dirty="0">
            <a:latin typeface="Tahoma" pitchFamily="34" charset="0"/>
            <a:cs typeface="Tahoma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200" kern="1200" dirty="0" smtClean="0">
              <a:latin typeface="Tahoma" pitchFamily="34" charset="0"/>
              <a:cs typeface="Tahoma" pitchFamily="34" charset="0"/>
            </a:rPr>
            <a:t>Medarbejderviden kobles med </a:t>
          </a:r>
          <a:r>
            <a:rPr lang="da-DK" sz="1200" kern="1200" dirty="0" err="1" smtClean="0">
              <a:latin typeface="Tahoma" pitchFamily="34" charset="0"/>
              <a:cs typeface="Tahoma" pitchFamily="34" charset="0"/>
            </a:rPr>
            <a:t>lederviden</a:t>
          </a:r>
          <a:r>
            <a:rPr lang="da-DK" sz="1200" kern="1200" dirty="0" smtClean="0">
              <a:latin typeface="Tahoma" pitchFamily="34" charset="0"/>
              <a:cs typeface="Tahoma" pitchFamily="34" charset="0"/>
            </a:rPr>
            <a:t>.</a:t>
          </a:r>
          <a:endParaRPr lang="da-DK" sz="1200" kern="1200" dirty="0">
            <a:latin typeface="Tahoma" pitchFamily="34" charset="0"/>
            <a:cs typeface="Tahoma" pitchFamily="34" charset="0"/>
          </a:endParaRPr>
        </a:p>
      </dsp:txBody>
      <dsp:txXfrm>
        <a:off x="4579618" y="3445779"/>
        <a:ext cx="1567829" cy="1088140"/>
      </dsp:txXfrm>
    </dsp:sp>
    <dsp:sp modelId="{7375DAAB-C4D3-4426-82AF-81467F93EAEC}">
      <dsp:nvSpPr>
        <dsp:cNvPr id="0" name=""/>
        <dsp:cNvSpPr/>
      </dsp:nvSpPr>
      <dsp:spPr>
        <a:xfrm>
          <a:off x="253352" y="3083065"/>
          <a:ext cx="2239756" cy="14508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200" kern="1200" dirty="0" smtClean="0">
              <a:latin typeface="Tahoma" pitchFamily="34" charset="0"/>
              <a:cs typeface="Tahoma" pitchFamily="34" charset="0"/>
            </a:rPr>
            <a:t>Indflydelse på Kommunens </a:t>
          </a:r>
          <a:r>
            <a:rPr lang="da-DK" sz="1200" kern="1200" dirty="0" err="1" smtClean="0">
              <a:latin typeface="Tahoma" pitchFamily="34" charset="0"/>
              <a:cs typeface="Tahoma" pitchFamily="34" charset="0"/>
            </a:rPr>
            <a:t>børn-</a:t>
          </a:r>
          <a:r>
            <a:rPr lang="da-DK" sz="1200" kern="1200" dirty="0" smtClean="0">
              <a:latin typeface="Tahoma" pitchFamily="34" charset="0"/>
              <a:cs typeface="Tahoma" pitchFamily="34" charset="0"/>
            </a:rPr>
            <a:t> og unge politik</a:t>
          </a:r>
          <a:endParaRPr lang="da-DK" sz="1200" kern="1200" dirty="0">
            <a:latin typeface="Tahoma" pitchFamily="34" charset="0"/>
            <a:cs typeface="Tahoma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200" kern="1200" dirty="0" smtClean="0">
              <a:latin typeface="Tahoma" pitchFamily="34" charset="0"/>
              <a:cs typeface="Tahoma" pitchFamily="34" charset="0"/>
            </a:rPr>
            <a:t>At bruge faglig viden og erfaring med indsigt</a:t>
          </a:r>
          <a:endParaRPr lang="da-DK" sz="1200" kern="1200" dirty="0">
            <a:latin typeface="Tahoma" pitchFamily="34" charset="0"/>
            <a:cs typeface="Tahoma" pitchFamily="34" charset="0"/>
          </a:endParaRPr>
        </a:p>
      </dsp:txBody>
      <dsp:txXfrm>
        <a:off x="253352" y="3445779"/>
        <a:ext cx="1567829" cy="1088140"/>
      </dsp:txXfrm>
    </dsp:sp>
    <dsp:sp modelId="{513A21DE-DB21-42A2-BBE2-DB4049998E32}">
      <dsp:nvSpPr>
        <dsp:cNvPr id="0" name=""/>
        <dsp:cNvSpPr/>
      </dsp:nvSpPr>
      <dsp:spPr>
        <a:xfrm>
          <a:off x="3907691" y="0"/>
          <a:ext cx="2239756" cy="14508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200" kern="1200" dirty="0" smtClean="0">
              <a:latin typeface="Tahoma" pitchFamily="34" charset="0"/>
              <a:cs typeface="Tahoma" pitchFamily="34" charset="0"/>
            </a:rPr>
            <a:t>Konsistens i ledelse af personale og pædagogisk praksisform</a:t>
          </a:r>
          <a:endParaRPr lang="da-DK" sz="1200" kern="1200" dirty="0">
            <a:latin typeface="Tahoma" pitchFamily="34" charset="0"/>
            <a:cs typeface="Tahoma" pitchFamily="34" charset="0"/>
          </a:endParaRPr>
        </a:p>
      </dsp:txBody>
      <dsp:txXfrm>
        <a:off x="4579618" y="0"/>
        <a:ext cx="1567829" cy="1088140"/>
      </dsp:txXfrm>
    </dsp:sp>
    <dsp:sp modelId="{FFD2A5D2-79E3-4301-9899-00A3D5425717}">
      <dsp:nvSpPr>
        <dsp:cNvPr id="0" name=""/>
        <dsp:cNvSpPr/>
      </dsp:nvSpPr>
      <dsp:spPr>
        <a:xfrm>
          <a:off x="253352" y="0"/>
          <a:ext cx="2239756" cy="14508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100" kern="1200" dirty="0" smtClean="0">
              <a:latin typeface="Tahoma" pitchFamily="34" charset="0"/>
              <a:cs typeface="Tahoma" pitchFamily="34" charset="0"/>
            </a:rPr>
            <a:t>Pædagogiske overvejelser indgår i vurdering af betydningen af økonomi og administration</a:t>
          </a:r>
          <a:endParaRPr lang="da-DK" sz="1100" kern="1200" dirty="0">
            <a:latin typeface="Tahoma" pitchFamily="34" charset="0"/>
            <a:cs typeface="Tahoma" pitchFamily="34" charset="0"/>
          </a:endParaRPr>
        </a:p>
      </dsp:txBody>
      <dsp:txXfrm>
        <a:off x="253352" y="0"/>
        <a:ext cx="1567829" cy="1088140"/>
      </dsp:txXfrm>
    </dsp:sp>
    <dsp:sp modelId="{215C7B8C-A65F-4EC1-86EA-73039EC2550A}">
      <dsp:nvSpPr>
        <dsp:cNvPr id="0" name=""/>
        <dsp:cNvSpPr/>
      </dsp:nvSpPr>
      <dsp:spPr>
        <a:xfrm>
          <a:off x="1191873" y="258433"/>
          <a:ext cx="1963187" cy="1963187"/>
        </a:xfrm>
        <a:prstGeom prst="pieWedge">
          <a:avLst/>
        </a:prstGeom>
        <a:solidFill>
          <a:srgbClr val="FFC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500" kern="1200" dirty="0" smtClean="0">
              <a:latin typeface="Tahoma" pitchFamily="34" charset="0"/>
              <a:cs typeface="Tahoma" pitchFamily="34" charset="0"/>
            </a:rPr>
            <a:t>Ledelse af økonomiske og administrative forhold</a:t>
          </a:r>
          <a:endParaRPr lang="da-DK" sz="1500" kern="1200" dirty="0">
            <a:latin typeface="Tahoma" pitchFamily="34" charset="0"/>
            <a:cs typeface="Tahoma" pitchFamily="34" charset="0"/>
          </a:endParaRPr>
        </a:p>
      </dsp:txBody>
      <dsp:txXfrm>
        <a:off x="1191873" y="258433"/>
        <a:ext cx="1963187" cy="1963187"/>
      </dsp:txXfrm>
    </dsp:sp>
    <dsp:sp modelId="{A49C9F87-A45F-4935-8327-A03906DBA400}">
      <dsp:nvSpPr>
        <dsp:cNvPr id="0" name=""/>
        <dsp:cNvSpPr/>
      </dsp:nvSpPr>
      <dsp:spPr>
        <a:xfrm rot="5400000">
          <a:off x="3245739" y="258433"/>
          <a:ext cx="1963187" cy="1963187"/>
        </a:xfrm>
        <a:prstGeom prst="pieWedge">
          <a:avLst/>
        </a:prstGeom>
        <a:solidFill>
          <a:srgbClr val="FF339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400" kern="1200" dirty="0" smtClean="0">
              <a:latin typeface="Tahoma" pitchFamily="34" charset="0"/>
              <a:cs typeface="Tahoma" pitchFamily="34" charset="0"/>
            </a:rPr>
            <a:t>Ledelse af pædagogiske arbejds-fællesskaber</a:t>
          </a:r>
          <a:endParaRPr lang="da-DK" sz="1400" kern="1200" dirty="0">
            <a:latin typeface="Tahoma" pitchFamily="34" charset="0"/>
            <a:cs typeface="Tahoma" pitchFamily="34" charset="0"/>
          </a:endParaRPr>
        </a:p>
      </dsp:txBody>
      <dsp:txXfrm rot="5400000">
        <a:off x="3245739" y="258433"/>
        <a:ext cx="1963187" cy="1963187"/>
      </dsp:txXfrm>
    </dsp:sp>
    <dsp:sp modelId="{BED7F55B-D199-4E86-8F29-F393023ECDE5}">
      <dsp:nvSpPr>
        <dsp:cNvPr id="0" name=""/>
        <dsp:cNvSpPr/>
      </dsp:nvSpPr>
      <dsp:spPr>
        <a:xfrm rot="10800000">
          <a:off x="3245739" y="2312299"/>
          <a:ext cx="1963187" cy="1963187"/>
        </a:xfrm>
        <a:prstGeom prst="pieWedge">
          <a:avLst/>
        </a:prstGeom>
        <a:solidFill>
          <a:schemeClr val="accent5">
            <a:hueOff val="7159277"/>
            <a:satOff val="-963"/>
            <a:lumOff val="954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500" kern="1200" dirty="0" smtClean="0">
              <a:latin typeface="Tahoma" pitchFamily="34" charset="0"/>
              <a:cs typeface="Tahoma" pitchFamily="34" charset="0"/>
            </a:rPr>
            <a:t>Ledelse af pædagogisk arbejde</a:t>
          </a:r>
          <a:endParaRPr lang="da-DK" sz="1500" kern="1200" dirty="0">
            <a:latin typeface="Tahoma" pitchFamily="34" charset="0"/>
            <a:cs typeface="Tahoma" pitchFamily="34" charset="0"/>
          </a:endParaRPr>
        </a:p>
      </dsp:txBody>
      <dsp:txXfrm rot="10800000">
        <a:off x="3245739" y="2312299"/>
        <a:ext cx="1963187" cy="1963187"/>
      </dsp:txXfrm>
    </dsp:sp>
    <dsp:sp modelId="{4B9633E3-FB90-4777-9638-88B26B6DAAF6}">
      <dsp:nvSpPr>
        <dsp:cNvPr id="0" name=""/>
        <dsp:cNvSpPr/>
      </dsp:nvSpPr>
      <dsp:spPr>
        <a:xfrm rot="16200000">
          <a:off x="1191873" y="2312299"/>
          <a:ext cx="1963187" cy="1963187"/>
        </a:xfrm>
        <a:prstGeom prst="pieWedge">
          <a:avLst/>
        </a:prstGeom>
        <a:solidFill>
          <a:schemeClr val="accent5">
            <a:hueOff val="10738916"/>
            <a:satOff val="-1444"/>
            <a:lumOff val="1431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400" kern="1200" dirty="0" smtClean="0">
              <a:latin typeface="Tahoma" pitchFamily="34" charset="0"/>
              <a:cs typeface="Tahoma" pitchFamily="34" charset="0"/>
            </a:rPr>
            <a:t>Ledelse af dynamiske forandrings-strategier</a:t>
          </a:r>
          <a:endParaRPr lang="da-DK" sz="1400" kern="1200" dirty="0">
            <a:latin typeface="Tahoma" pitchFamily="34" charset="0"/>
            <a:cs typeface="Tahoma" pitchFamily="34" charset="0"/>
          </a:endParaRPr>
        </a:p>
      </dsp:txBody>
      <dsp:txXfrm rot="16200000">
        <a:off x="1191873" y="2312299"/>
        <a:ext cx="1963187" cy="1963187"/>
      </dsp:txXfrm>
    </dsp:sp>
    <dsp:sp modelId="{7F7FDB31-9EA9-49C6-8359-56615ED2FAD1}">
      <dsp:nvSpPr>
        <dsp:cNvPr id="0" name=""/>
        <dsp:cNvSpPr/>
      </dsp:nvSpPr>
      <dsp:spPr>
        <a:xfrm>
          <a:off x="2861489" y="1858907"/>
          <a:ext cx="677821" cy="589409"/>
        </a:xfrm>
        <a:prstGeom prst="circularArrow">
          <a:avLst/>
        </a:prstGeom>
        <a:solidFill>
          <a:schemeClr val="accent2"/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9CC7FE-C425-4659-92E4-2D185366827C}">
      <dsp:nvSpPr>
        <dsp:cNvPr id="0" name=""/>
        <dsp:cNvSpPr/>
      </dsp:nvSpPr>
      <dsp:spPr>
        <a:xfrm rot="10800000">
          <a:off x="2861489" y="2085603"/>
          <a:ext cx="677821" cy="589409"/>
        </a:xfrm>
        <a:prstGeom prst="circularArrow">
          <a:avLst/>
        </a:prstGeom>
        <a:solidFill>
          <a:schemeClr val="accent2"/>
        </a:solidFill>
        <a:ln w="381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5DAA35-3CE2-4A8D-B362-13D624CAF9E6}">
      <dsp:nvSpPr>
        <dsp:cNvPr id="0" name=""/>
        <dsp:cNvSpPr/>
      </dsp:nvSpPr>
      <dsp:spPr>
        <a:xfrm>
          <a:off x="600079" y="0"/>
          <a:ext cx="6800897" cy="4419600"/>
        </a:xfrm>
        <a:prstGeom prst="rightArrow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7851FC-C0CF-4262-82F6-F93E3BA596D0}">
      <dsp:nvSpPr>
        <dsp:cNvPr id="0" name=""/>
        <dsp:cNvSpPr/>
      </dsp:nvSpPr>
      <dsp:spPr>
        <a:xfrm>
          <a:off x="0" y="1325880"/>
          <a:ext cx="2400316" cy="1767840"/>
        </a:xfrm>
        <a:prstGeom prst="roundRect">
          <a:avLst/>
        </a:prstGeom>
        <a:gradFill flip="none" rotWithShape="0">
          <a:gsLst>
            <a:gs pos="0">
              <a:srgbClr val="0099FF">
                <a:shade val="30000"/>
                <a:satMod val="115000"/>
              </a:srgbClr>
            </a:gs>
            <a:gs pos="50000">
              <a:srgbClr val="0099FF">
                <a:shade val="67500"/>
                <a:satMod val="115000"/>
              </a:srgbClr>
            </a:gs>
            <a:gs pos="100000">
              <a:srgbClr val="0099FF">
                <a:shade val="100000"/>
                <a:satMod val="115000"/>
              </a:srgbClr>
            </a:gs>
          </a:gsLst>
          <a:lin ang="10800000" scaled="1"/>
          <a:tileRect/>
        </a:gra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800" b="1" kern="1200" dirty="0" smtClean="0">
              <a:latin typeface="Tahoma" pitchFamily="34" charset="0"/>
              <a:cs typeface="Tahoma" pitchFamily="34" charset="0"/>
            </a:rPr>
            <a:t>Selvet</a:t>
          </a:r>
          <a:endParaRPr lang="da-DK" sz="1800" b="1" kern="1200" dirty="0">
            <a:latin typeface="Tahoma" pitchFamily="34" charset="0"/>
            <a:cs typeface="Tahoma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400" kern="1200" dirty="0" smtClean="0">
              <a:latin typeface="Tahoma" pitchFamily="34" charset="0"/>
              <a:cs typeface="Tahoma" pitchFamily="34" charset="0"/>
            </a:rPr>
            <a:t>Grundlæggende behov</a:t>
          </a:r>
          <a:endParaRPr lang="da-DK" sz="1400" kern="1200" dirty="0">
            <a:latin typeface="Tahoma" pitchFamily="34" charset="0"/>
            <a:cs typeface="Tahoma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400" kern="1200" dirty="0" smtClean="0">
              <a:latin typeface="Tahoma" pitchFamily="34" charset="0"/>
              <a:cs typeface="Tahoma" pitchFamily="34" charset="0"/>
            </a:rPr>
            <a:t>Tilknytningsstil</a:t>
          </a:r>
          <a:endParaRPr lang="da-DK" sz="1400" kern="1200" dirty="0">
            <a:latin typeface="Tahoma" pitchFamily="34" charset="0"/>
            <a:cs typeface="Tahoma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400" kern="1200" dirty="0" smtClean="0">
              <a:latin typeface="Tahoma" pitchFamily="34" charset="0"/>
              <a:cs typeface="Tahoma" pitchFamily="34" charset="0"/>
            </a:rPr>
            <a:t>Kontakt</a:t>
          </a:r>
          <a:endParaRPr lang="da-DK" sz="1400" kern="1200" dirty="0">
            <a:latin typeface="Tahoma" pitchFamily="34" charset="0"/>
            <a:cs typeface="Tahoma" pitchFamily="34" charset="0"/>
          </a:endParaRPr>
        </a:p>
      </dsp:txBody>
      <dsp:txXfrm>
        <a:off x="0" y="1325880"/>
        <a:ext cx="2400316" cy="1767840"/>
      </dsp:txXfrm>
    </dsp:sp>
    <dsp:sp modelId="{634B5849-4BC4-47B1-85B7-1710F5A175F2}">
      <dsp:nvSpPr>
        <dsp:cNvPr id="0" name=""/>
        <dsp:cNvSpPr/>
      </dsp:nvSpPr>
      <dsp:spPr>
        <a:xfrm>
          <a:off x="2800369" y="1325880"/>
          <a:ext cx="2400316" cy="1767840"/>
        </a:xfrm>
        <a:prstGeom prst="roundRect">
          <a:avLst/>
        </a:prstGeom>
        <a:gradFill flip="none" rotWithShape="0">
          <a:gsLst>
            <a:gs pos="0">
              <a:srgbClr val="00B050">
                <a:shade val="30000"/>
                <a:satMod val="115000"/>
              </a:srgbClr>
            </a:gs>
            <a:gs pos="50000">
              <a:srgbClr val="00B050">
                <a:shade val="67500"/>
                <a:satMod val="115000"/>
              </a:srgbClr>
            </a:gs>
            <a:gs pos="100000">
              <a:srgbClr val="00B050">
                <a:shade val="100000"/>
                <a:satMod val="115000"/>
              </a:srgbClr>
            </a:gs>
          </a:gsLst>
          <a:lin ang="10800000" scaled="1"/>
          <a:tileRect/>
        </a:gra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800" b="1" kern="1200" dirty="0" smtClean="0">
              <a:latin typeface="Tahoma" pitchFamily="34" charset="0"/>
              <a:cs typeface="Tahoma" pitchFamily="34" charset="0"/>
            </a:rPr>
            <a:t>Personligheden</a:t>
          </a:r>
          <a:endParaRPr lang="da-DK" sz="1800" b="1" kern="1200" dirty="0">
            <a:latin typeface="Tahoma" pitchFamily="34" charset="0"/>
            <a:cs typeface="Tahoma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400" kern="1200" dirty="0" smtClean="0">
              <a:latin typeface="Tahoma" pitchFamily="34" charset="0"/>
              <a:cs typeface="Tahoma" pitchFamily="34" charset="0"/>
            </a:rPr>
            <a:t>Dynamik og præferencer</a:t>
          </a:r>
          <a:endParaRPr lang="da-DK" sz="1400" kern="1200" dirty="0">
            <a:latin typeface="Tahoma" pitchFamily="34" charset="0"/>
            <a:cs typeface="Tahoma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400" kern="1200" dirty="0" smtClean="0">
              <a:latin typeface="Tahoma" pitchFamily="34" charset="0"/>
              <a:cs typeface="Tahoma" pitchFamily="34" charset="0"/>
            </a:rPr>
            <a:t>Relationsmønstre</a:t>
          </a:r>
          <a:endParaRPr lang="da-DK" sz="1400" kern="1200" dirty="0">
            <a:latin typeface="Tahoma" pitchFamily="34" charset="0"/>
            <a:cs typeface="Tahoma" pitchFamily="34" charset="0"/>
          </a:endParaRPr>
        </a:p>
      </dsp:txBody>
      <dsp:txXfrm>
        <a:off x="2800369" y="1325880"/>
        <a:ext cx="2400316" cy="1767840"/>
      </dsp:txXfrm>
    </dsp:sp>
    <dsp:sp modelId="{14044825-889B-49A5-95AA-56968DF7DFE3}">
      <dsp:nvSpPr>
        <dsp:cNvPr id="0" name=""/>
        <dsp:cNvSpPr/>
      </dsp:nvSpPr>
      <dsp:spPr>
        <a:xfrm>
          <a:off x="5600739" y="1325880"/>
          <a:ext cx="2400316" cy="1767840"/>
        </a:xfrm>
        <a:prstGeom prst="round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800" b="1" kern="1200" dirty="0" smtClean="0">
              <a:latin typeface="Tahoma" pitchFamily="34" charset="0"/>
              <a:cs typeface="Tahoma" pitchFamily="34" charset="0"/>
            </a:rPr>
            <a:t>Ledelseskapacitet</a:t>
          </a:r>
          <a:endParaRPr lang="da-DK" sz="1800" b="1" kern="1200" dirty="0">
            <a:latin typeface="Tahoma" pitchFamily="34" charset="0"/>
            <a:cs typeface="Tahoma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400" kern="1200" dirty="0" smtClean="0">
              <a:latin typeface="Tahoma" pitchFamily="34" charset="0"/>
              <a:cs typeface="Tahoma" pitchFamily="34" charset="0"/>
            </a:rPr>
            <a:t>Viden - især  3. og 4. ordens viden</a:t>
          </a:r>
          <a:endParaRPr lang="da-DK" sz="1400" kern="1200" dirty="0">
            <a:latin typeface="Tahoma" pitchFamily="34" charset="0"/>
            <a:cs typeface="Tahoma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400" kern="1200" dirty="0" smtClean="0">
              <a:latin typeface="Tahoma" pitchFamily="34" charset="0"/>
              <a:cs typeface="Tahoma" pitchFamily="34" charset="0"/>
            </a:rPr>
            <a:t>Kontekst forståelse og </a:t>
          </a:r>
          <a:r>
            <a:rPr lang="da-DK" sz="1400" kern="1200" dirty="0" err="1" smtClean="0">
              <a:latin typeface="Tahoma" pitchFamily="34" charset="0"/>
              <a:cs typeface="Tahoma" pitchFamily="34" charset="0"/>
            </a:rPr>
            <a:t>retningsevne</a:t>
          </a:r>
          <a:endParaRPr lang="da-DK" sz="1400" kern="1200" dirty="0">
            <a:latin typeface="Tahoma" pitchFamily="34" charset="0"/>
            <a:cs typeface="Tahoma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400" kern="1200" dirty="0" smtClean="0">
              <a:latin typeface="Tahoma" pitchFamily="34" charset="0"/>
              <a:cs typeface="Tahoma" pitchFamily="34" charset="0"/>
            </a:rPr>
            <a:t> Holding</a:t>
          </a:r>
          <a:endParaRPr lang="da-DK" sz="1400" kern="1200" dirty="0">
            <a:latin typeface="Tahoma" pitchFamily="34" charset="0"/>
            <a:cs typeface="Tahoma" pitchFamily="34" charset="0"/>
          </a:endParaRPr>
        </a:p>
      </dsp:txBody>
      <dsp:txXfrm>
        <a:off x="5600739" y="1325880"/>
        <a:ext cx="2400316" cy="176784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8CCFA6-D4A0-4030-AED3-2454D1E4D903}">
      <dsp:nvSpPr>
        <dsp:cNvPr id="0" name=""/>
        <dsp:cNvSpPr/>
      </dsp:nvSpPr>
      <dsp:spPr>
        <a:xfrm>
          <a:off x="782" y="1330628"/>
          <a:ext cx="2260822" cy="186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71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a-DK" sz="1800" kern="1200" dirty="0">
            <a:latin typeface="Tahoma" pitchFamily="34" charset="0"/>
            <a:cs typeface="Tahoma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800" kern="1200" dirty="0" smtClean="0">
              <a:latin typeface="Tahoma" pitchFamily="34" charset="0"/>
              <a:cs typeface="Tahoma" pitchFamily="34" charset="0"/>
            </a:rPr>
            <a:t>Øget bevidsthed</a:t>
          </a:r>
          <a:endParaRPr lang="da-DK" sz="1800" kern="1200" dirty="0">
            <a:latin typeface="Tahoma" pitchFamily="34" charset="0"/>
            <a:cs typeface="Tahoma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800" kern="1200" dirty="0" smtClean="0">
              <a:latin typeface="Tahoma" pitchFamily="34" charset="0"/>
              <a:cs typeface="Tahoma" pitchFamily="34" charset="0"/>
            </a:rPr>
            <a:t>Større fleksibilitet i adfærd</a:t>
          </a:r>
          <a:endParaRPr lang="da-DK" sz="1800" kern="1200" dirty="0">
            <a:latin typeface="Tahoma" pitchFamily="34" charset="0"/>
            <a:cs typeface="Tahoma" pitchFamily="34" charset="0"/>
          </a:endParaRPr>
        </a:p>
      </dsp:txBody>
      <dsp:txXfrm>
        <a:off x="782" y="1330628"/>
        <a:ext cx="2260822" cy="1465125"/>
      </dsp:txXfrm>
    </dsp:sp>
    <dsp:sp modelId="{55142EA6-B3FB-4990-B2E3-67BCB62A95E8}">
      <dsp:nvSpPr>
        <dsp:cNvPr id="0" name=""/>
        <dsp:cNvSpPr/>
      </dsp:nvSpPr>
      <dsp:spPr>
        <a:xfrm>
          <a:off x="1279934" y="1805736"/>
          <a:ext cx="2447481" cy="2447481"/>
        </a:xfrm>
        <a:prstGeom prst="leftCircularArrow">
          <a:avLst>
            <a:gd name="adj1" fmla="val 2969"/>
            <a:gd name="adj2" fmla="val 363730"/>
            <a:gd name="adj3" fmla="val 2139241"/>
            <a:gd name="adj4" fmla="val 9024489"/>
            <a:gd name="adj5" fmla="val 3463"/>
          </a:avLst>
        </a:prstGeom>
        <a:solidFill>
          <a:srgbClr val="7030A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0580E6-4124-4CF0-90C4-5328D780C9B1}">
      <dsp:nvSpPr>
        <dsp:cNvPr id="0" name=""/>
        <dsp:cNvSpPr/>
      </dsp:nvSpPr>
      <dsp:spPr>
        <a:xfrm>
          <a:off x="503186" y="2795754"/>
          <a:ext cx="2009619" cy="799159"/>
        </a:xfrm>
        <a:prstGeom prst="roundRect">
          <a:avLst>
            <a:gd name="adj" fmla="val 10000"/>
          </a:avLst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400" kern="1200" dirty="0" smtClean="0">
              <a:latin typeface="Tahoma" pitchFamily="34" charset="0"/>
              <a:cs typeface="Tahoma" pitchFamily="34" charset="0"/>
            </a:rPr>
            <a:t>Bedre dialog</a:t>
          </a:r>
          <a:endParaRPr lang="da-DK" sz="2400" kern="1200" dirty="0">
            <a:latin typeface="Tahoma" pitchFamily="34" charset="0"/>
            <a:cs typeface="Tahoma" pitchFamily="34" charset="0"/>
          </a:endParaRPr>
        </a:p>
      </dsp:txBody>
      <dsp:txXfrm>
        <a:off x="503186" y="2795754"/>
        <a:ext cx="2009619" cy="799159"/>
      </dsp:txXfrm>
    </dsp:sp>
    <dsp:sp modelId="{A34ADDEE-8429-433C-9042-98A9201655CE}">
      <dsp:nvSpPr>
        <dsp:cNvPr id="0" name=""/>
        <dsp:cNvSpPr/>
      </dsp:nvSpPr>
      <dsp:spPr>
        <a:xfrm>
          <a:off x="2858787" y="1330628"/>
          <a:ext cx="2260822" cy="1864705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571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800" kern="1200" dirty="0" smtClean="0">
              <a:latin typeface="Tahoma" pitchFamily="34" charset="0"/>
              <a:cs typeface="Tahoma" pitchFamily="34" charset="0"/>
            </a:rPr>
            <a:t>Mere åbenhed</a:t>
          </a:r>
          <a:endParaRPr lang="da-DK" sz="1800" kern="1200" dirty="0">
            <a:latin typeface="Tahoma" pitchFamily="34" charset="0"/>
            <a:cs typeface="Tahoma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800" kern="1200" dirty="0" smtClean="0">
              <a:latin typeface="Tahoma" pitchFamily="34" charset="0"/>
              <a:cs typeface="Tahoma" pitchFamily="34" charset="0"/>
            </a:rPr>
            <a:t>Gode samarbejds-relationer</a:t>
          </a:r>
          <a:endParaRPr lang="da-DK" sz="1800" kern="1200" dirty="0">
            <a:latin typeface="Tahoma" pitchFamily="34" charset="0"/>
            <a:cs typeface="Tahoma" pitchFamily="34" charset="0"/>
          </a:endParaRPr>
        </a:p>
      </dsp:txBody>
      <dsp:txXfrm>
        <a:off x="2858787" y="1730208"/>
        <a:ext cx="2260822" cy="1465125"/>
      </dsp:txXfrm>
    </dsp:sp>
    <dsp:sp modelId="{CEBD4FB2-9756-42C1-A206-8DB418AEFFC2}">
      <dsp:nvSpPr>
        <dsp:cNvPr id="0" name=""/>
        <dsp:cNvSpPr/>
      </dsp:nvSpPr>
      <dsp:spPr>
        <a:xfrm>
          <a:off x="4119099" y="199631"/>
          <a:ext cx="2736364" cy="2736364"/>
        </a:xfrm>
        <a:prstGeom prst="circularArrow">
          <a:avLst>
            <a:gd name="adj1" fmla="val 2655"/>
            <a:gd name="adj2" fmla="val 322955"/>
            <a:gd name="adj3" fmla="val 19501534"/>
            <a:gd name="adj4" fmla="val 12575511"/>
            <a:gd name="adj5" fmla="val 3098"/>
          </a:avLst>
        </a:prstGeom>
        <a:solidFill>
          <a:srgbClr val="7030A0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DFD1FC-E283-4E50-A22D-B3B1837CB661}">
      <dsp:nvSpPr>
        <dsp:cNvPr id="0" name=""/>
        <dsp:cNvSpPr/>
      </dsp:nvSpPr>
      <dsp:spPr>
        <a:xfrm>
          <a:off x="3361192" y="931048"/>
          <a:ext cx="2009619" cy="799159"/>
        </a:xfrm>
        <a:prstGeom prst="roundRect">
          <a:avLst>
            <a:gd name="adj" fmla="val 10000"/>
          </a:avLst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400" kern="1200" dirty="0" smtClean="0">
              <a:latin typeface="Tahoma" pitchFamily="34" charset="0"/>
              <a:cs typeface="Tahoma" pitchFamily="34" charset="0"/>
            </a:rPr>
            <a:t>Ressourcer</a:t>
          </a:r>
          <a:endParaRPr lang="da-DK" sz="2400" kern="1200" dirty="0">
            <a:latin typeface="Tahoma" pitchFamily="34" charset="0"/>
            <a:cs typeface="Tahoma" pitchFamily="34" charset="0"/>
          </a:endParaRPr>
        </a:p>
      </dsp:txBody>
      <dsp:txXfrm>
        <a:off x="3361192" y="931048"/>
        <a:ext cx="2009619" cy="799159"/>
      </dsp:txXfrm>
    </dsp:sp>
    <dsp:sp modelId="{9C5D979C-D0F2-485E-B0F4-3B1401436FB5}">
      <dsp:nvSpPr>
        <dsp:cNvPr id="0" name=""/>
        <dsp:cNvSpPr/>
      </dsp:nvSpPr>
      <dsp:spPr>
        <a:xfrm>
          <a:off x="5716793" y="1330628"/>
          <a:ext cx="2260822" cy="18647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715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a-DK" sz="1800" kern="1200" dirty="0">
            <a:latin typeface="Tahoma" pitchFamily="34" charset="0"/>
            <a:cs typeface="Tahoma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800" kern="1200" dirty="0" smtClean="0">
              <a:latin typeface="Tahoma" pitchFamily="34" charset="0"/>
              <a:cs typeface="Tahoma" pitchFamily="34" charset="0"/>
            </a:rPr>
            <a:t>Øget selvværd</a:t>
          </a:r>
          <a:endParaRPr lang="da-DK" sz="1800" kern="1200" dirty="0">
            <a:latin typeface="Tahoma" pitchFamily="34" charset="0"/>
            <a:cs typeface="Tahoma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800" kern="1200" dirty="0" smtClean="0">
              <a:latin typeface="Tahoma" pitchFamily="34" charset="0"/>
              <a:cs typeface="Tahoma" pitchFamily="34" charset="0"/>
            </a:rPr>
            <a:t>Øget eksponering af ressourcer</a:t>
          </a:r>
          <a:endParaRPr lang="da-DK" sz="1800" kern="1200" dirty="0">
            <a:latin typeface="Tahoma" pitchFamily="34" charset="0"/>
            <a:cs typeface="Tahoma" pitchFamily="34" charset="0"/>
          </a:endParaRPr>
        </a:p>
      </dsp:txBody>
      <dsp:txXfrm>
        <a:off x="5716793" y="1330628"/>
        <a:ext cx="2260822" cy="1465125"/>
      </dsp:txXfrm>
    </dsp:sp>
    <dsp:sp modelId="{D3675F73-6F3B-4062-99DE-BBDB1F74F022}">
      <dsp:nvSpPr>
        <dsp:cNvPr id="0" name=""/>
        <dsp:cNvSpPr/>
      </dsp:nvSpPr>
      <dsp:spPr>
        <a:xfrm>
          <a:off x="6219198" y="2795754"/>
          <a:ext cx="2009619" cy="799159"/>
        </a:xfrm>
        <a:prstGeom prst="roundRect">
          <a:avLst>
            <a:gd name="adj" fmla="val 10000"/>
          </a:avLst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400" kern="1200" dirty="0" smtClean="0">
              <a:latin typeface="Tahoma" pitchFamily="34" charset="0"/>
              <a:cs typeface="Tahoma" pitchFamily="34" charset="0"/>
            </a:rPr>
            <a:t>Stærk ledelse</a:t>
          </a:r>
          <a:endParaRPr lang="da-DK" sz="2400" kern="1200" dirty="0">
            <a:latin typeface="Tahoma" pitchFamily="34" charset="0"/>
            <a:cs typeface="Tahoma" pitchFamily="34" charset="0"/>
          </a:endParaRPr>
        </a:p>
      </dsp:txBody>
      <dsp:txXfrm>
        <a:off x="6219198" y="2795754"/>
        <a:ext cx="2009619" cy="799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F81D8-60A9-429D-8B7C-D21663DC0EDD}" type="datetimeFigureOut">
              <a:rPr lang="da-DK" smtClean="0"/>
              <a:pPr/>
              <a:t>18-02-2010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60237-7E9D-4A41-98A1-BE6B16FCA972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938DF-02D5-4421-A8A3-D3F7A4EFFC78}" type="datetimeFigureOut">
              <a:rPr lang="da-DK" smtClean="0"/>
              <a:pPr/>
              <a:t>18-02-2010</a:t>
            </a:fld>
            <a:endParaRPr lang="da-DK" dirty="0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69DF9-1666-4EEA-A446-2EFE6F82F439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ADE3C-A1EF-43A6-ABC8-398699056DE2}" type="slidenum">
              <a:rPr lang="da-DK" smtClean="0"/>
              <a:pPr/>
              <a:t>5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smtClean="0"/>
          </a:p>
        </p:txBody>
      </p:sp>
      <p:sp>
        <p:nvSpPr>
          <p:cNvPr id="35844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0A6975-E7E4-4950-B2E7-B981126C7E28}" type="slidenum">
              <a:rPr lang="da-DK" smtClean="0"/>
              <a:pPr/>
              <a:t>6</a:t>
            </a:fld>
            <a:endParaRPr lang="da-D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ktangel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ktangel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da-DK" smtClean="0"/>
              <a:t>Klik for at redigere undertiteltypografien i masteren</a:t>
            </a:r>
            <a:endParaRPr lang="en-US"/>
          </a:p>
        </p:txBody>
      </p:sp>
      <p:sp>
        <p:nvSpPr>
          <p:cNvPr id="7" name="Pladsholder til dato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F4870D5-BD87-48BF-88BE-12BE8D981564}" type="datetimeFigureOut">
              <a:rPr lang="da-DK" smtClean="0"/>
              <a:pPr/>
              <a:t>18-02-2010</a:t>
            </a:fld>
            <a:endParaRPr lang="da-DK" dirty="0"/>
          </a:p>
        </p:txBody>
      </p:sp>
      <p:sp>
        <p:nvSpPr>
          <p:cNvPr id="10" name="Pladsholder til sidefod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11" name="Pladsholder til diasnumm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30849E-B569-4247-B742-74AF751094A0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4870D5-BD87-48BF-88BE-12BE8D981564}" type="datetimeFigureOut">
              <a:rPr lang="da-DK" smtClean="0"/>
              <a:pPr/>
              <a:t>18-02-2010</a:t>
            </a:fld>
            <a:endParaRPr lang="da-DK" dirty="0"/>
          </a:p>
        </p:txBody>
      </p:sp>
      <p:sp>
        <p:nvSpPr>
          <p:cNvPr id="5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dirty="0"/>
          </a:p>
        </p:txBody>
      </p:sp>
      <p:sp>
        <p:nvSpPr>
          <p:cNvPr id="6" name="Pladsholder til dias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30849E-B569-4247-B742-74AF751094A0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ktangel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ktangel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CF4870D5-BD87-48BF-88BE-12BE8D981564}" type="datetimeFigureOut">
              <a:rPr lang="da-DK" smtClean="0"/>
              <a:pPr/>
              <a:t>18-02-2010</a:t>
            </a:fld>
            <a:endParaRPr lang="da-DK" dirty="0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endParaRPr lang="da-DK" dirty="0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F530849E-B569-4247-B742-74AF751094A0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og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abe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da-DK" noProof="0" dirty="0" smtClean="0"/>
              <a:t>Klik på ikonet for at tilføje en tabel</a:t>
            </a:r>
          </a:p>
        </p:txBody>
      </p:sp>
      <p:sp>
        <p:nvSpPr>
          <p:cNvPr id="4" name="Pladsholder til dato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4870D5-BD87-48BF-88BE-12BE8D981564}" type="datetimeFigureOut">
              <a:rPr lang="da-DK" smtClean="0"/>
              <a:pPr/>
              <a:t>18-02-2010</a:t>
            </a:fld>
            <a:endParaRPr lang="da-DK" dirty="0"/>
          </a:p>
        </p:txBody>
      </p:sp>
      <p:sp>
        <p:nvSpPr>
          <p:cNvPr id="5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dirty="0"/>
          </a:p>
        </p:txBody>
      </p:sp>
      <p:sp>
        <p:nvSpPr>
          <p:cNvPr id="6" name="Pladsholder til dias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30849E-B569-4247-B742-74AF751094A0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ktangel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ktangel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da-DK" smtClean="0"/>
              <a:t>Klik for at redigere undertiteltypografien i masteren</a:t>
            </a:r>
            <a:endParaRPr lang="en-US"/>
          </a:p>
        </p:txBody>
      </p:sp>
      <p:sp>
        <p:nvSpPr>
          <p:cNvPr id="7" name="Pladsholder til dato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CC1ABFC-4846-483F-AC42-AEB4AE5D53A9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10" name="Pladsholder til sidefod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11" name="Pladsholder til diasnumm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BBCA37A-9920-4DC8-ADCA-A14CF3F93885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8" name="Pladsholder til indhold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58C13-B192-4F2E-8D25-51FE894E4C32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5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6" name="Pladsholder til dias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E99D0-0F28-4622-9D90-44C985CE3905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ktangel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ktangel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7" name="Pladsholder til dato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F3B6F-5789-4A31-ABB0-474C6A406AB2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8" name="Pladsholder til diasnumm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CE4FE9D-C181-4475-B7C0-0BB43453F9FF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9" name="Pladsholder til sidefod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DF1C978-09D3-4382-A7A9-AECF18E6FA42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6" name="Pladsholder til diasnumm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BD1D276-4221-4E44-84D8-C87E1CFBE847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7" name="Pladsholder til sidefod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13" name="Pladsholder til indhold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16" name="Pladsholder til teks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15" name="Pladsholder til teks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7" name="Pladsholder til dato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C968A98-135C-43AA-AB10-40D0312DF257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8" name="Pladsholder til diasnumm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35B097F-FD8E-4D96-8DEC-4981175E2861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9" name="Pladsholder til sidefod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dato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EEA65-3A99-4E96-A8FB-8810C697E316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4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5" name="Pladsholder til dias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9A377-D7E5-4DF7-ADF1-A17FEC3C9264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4944C-A4C0-43E8-89F3-3C89969CA400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B329945-9F60-451F-B7C0-E27397364D3C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8" name="Pladsholder til indhold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4870D5-BD87-48BF-88BE-12BE8D981564}" type="datetimeFigureOut">
              <a:rPr lang="da-DK" smtClean="0"/>
              <a:pPr/>
              <a:t>18-02-2010</a:t>
            </a:fld>
            <a:endParaRPr lang="da-DK" dirty="0"/>
          </a:p>
        </p:txBody>
      </p:sp>
      <p:sp>
        <p:nvSpPr>
          <p:cNvPr id="5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dirty="0"/>
          </a:p>
        </p:txBody>
      </p:sp>
      <p:sp>
        <p:nvSpPr>
          <p:cNvPr id="6" name="Pladsholder til dias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30849E-B569-4247-B742-74AF751094A0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D062B-2A1A-42F3-A62B-71968FEBB330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6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7" name="Pladsholder til dias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F72DD-C4A9-4214-B7A7-43674380002E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ktangel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ktangel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ktangel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da-DK" noProof="0" dirty="0" smtClean="0"/>
              <a:t>Klik på ikonet for at tilføje et billede</a:t>
            </a:r>
            <a:endParaRPr lang="en-US" noProof="0" dirty="0"/>
          </a:p>
        </p:txBody>
      </p:sp>
      <p:sp>
        <p:nvSpPr>
          <p:cNvPr id="9" name="Pladsholder til dato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FF59FB5-9814-4C32-8B78-2D252E388E15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10" name="Pladsholder til diasnumm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A2B1C134-7C49-464F-8391-88BE7BE86202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11" name="Pladsholder til sidefod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5F46C-162C-46EA-8B6F-825202115D1C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5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6" name="Pladsholder til dias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F38F4-ED2A-481A-A964-C2FD6DF62B38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ktangel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ktangel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3B0D0-BE4C-453A-B6BB-AECFFF091EF4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07E8E-E1D7-498F-984E-74AAE101069E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ktangel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ktangel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da-DK" smtClean="0"/>
              <a:t>Klik for at redigere undertiteltypografien i masteren</a:t>
            </a:r>
            <a:endParaRPr lang="en-US"/>
          </a:p>
        </p:txBody>
      </p:sp>
      <p:sp>
        <p:nvSpPr>
          <p:cNvPr id="7" name="Pladsholder til dato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F5CE99D-A5E5-4635-9E0D-4C50BD1A70A8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10" name="Pladsholder til sidefod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11" name="Pladsholder til diasnumm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66872F7-6F82-4E42-A85F-F141D6488A83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8" name="Pladsholder til indhold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638DD-189D-4EEF-BE2A-4ACECC6C1D11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5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6" name="Pladsholder til dias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4FD2F-0E50-4F40-B9BE-BF054C12B889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ktangel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ktangel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7" name="Pladsholder til dato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25DA4-1E3E-4FCA-BA10-30B48BECCDA1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8" name="Pladsholder til diasnumm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22F9ABD-61D6-4144-8B5B-9E493802921A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9" name="Pladsholder til sidefod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197242B-7FCC-450F-BEB1-A023C84C5BB5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6" name="Pladsholder til diasnumm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6FB80D9-7136-4E4D-8982-4AC30D657527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7" name="Pladsholder til sidefod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13" name="Pladsholder til indhold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16" name="Pladsholder til teks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15" name="Pladsholder til teks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7" name="Pladsholder til dato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0B1EEA-C402-44F8-AE04-F6DDF56D7C9A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8" name="Pladsholder til diasnumm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809113C-ADCD-405C-A2B9-114403D62CCC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9" name="Pladsholder til sidefod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dato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8CF2-CE1E-4BBC-B319-DD47C2873647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4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5" name="Pladsholder til dias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0FA27-92CB-4C30-AFB9-FB3424F1D450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ktangel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ktangel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7" name="Pladsholder til dato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4870D5-BD87-48BF-88BE-12BE8D981564}" type="datetimeFigureOut">
              <a:rPr lang="da-DK" smtClean="0"/>
              <a:pPr/>
              <a:t>18-02-2010</a:t>
            </a:fld>
            <a:endParaRPr lang="da-DK" dirty="0"/>
          </a:p>
        </p:txBody>
      </p:sp>
      <p:sp>
        <p:nvSpPr>
          <p:cNvPr id="8" name="Pladsholder til diasnumm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530849E-B569-4247-B742-74AF751094A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Pladsholder til sidefod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100FC-1F5F-4F40-8184-AD8A60932C87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4EFE2A5-FB8A-4492-A89D-F6272B865363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CE974-6426-42EE-A346-F1EE2F21C1C2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6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7" name="Pladsholder til dias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F24FC-7E30-4957-8C61-5E6D7BE7C1A2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ktangel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ktangel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ktangel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da-DK" noProof="0" dirty="0" smtClean="0"/>
              <a:t>Klik på ikonet for at tilføje et billede</a:t>
            </a:r>
            <a:endParaRPr lang="en-US" noProof="0" dirty="0"/>
          </a:p>
        </p:txBody>
      </p:sp>
      <p:sp>
        <p:nvSpPr>
          <p:cNvPr id="9" name="Pladsholder til dato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CEFA9AD-A8DF-4385-97E8-95C303C48AA6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10" name="Pladsholder til diasnumm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28ED3FAE-87F8-4EC6-8A68-E894B752AE01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11" name="Pladsholder til sidefod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89ED1-7CE5-41E1-9B1F-CF7614BCCF3F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5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6" name="Pladsholder til dias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1F094-57AC-4431-BDD1-B0CA5DFB7C6E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ktangel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ktangel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E912C-B66E-44E6-916A-CB914D757DC7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EEA57-81F0-4955-B173-C3420915B820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og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abe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da-DK" noProof="0" dirty="0" smtClean="0"/>
              <a:t>Klik på ikonet for at tilføje en tabel</a:t>
            </a:r>
          </a:p>
        </p:txBody>
      </p:sp>
      <p:sp>
        <p:nvSpPr>
          <p:cNvPr id="4" name="Pladsholder til dato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4DCF8-4136-4DD3-B914-ADE6999B9FC3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5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6" name="Pladsholder til dias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83FCE-8C9C-4484-95C7-B8C8267F34B2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ktangel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ktangel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da-DK" smtClean="0"/>
              <a:t>Klik for at redigere undertiteltypografien i masteren</a:t>
            </a:r>
            <a:endParaRPr lang="en-US"/>
          </a:p>
        </p:txBody>
      </p:sp>
      <p:sp>
        <p:nvSpPr>
          <p:cNvPr id="7" name="Pladsholder til dato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D95F63D-7799-47DA-992E-128A28D1273D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10" name="Pladsholder til sidefod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11" name="Pladsholder til diasnumm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27E5D8E-73BC-452D-8FBB-ADDA854F98C1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8" name="Pladsholder til indhold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678C0-1213-4D93-B8D4-C72ACBEDF18F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5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6" name="Pladsholder til dias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ED790-5E30-4F12-BEAE-88262F9398A2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ktangel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ktangel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7" name="Pladsholder til dato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851D5-BB02-4F3A-AF47-C58B97334367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8" name="Pladsholder til diasnumm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4A09651-97F8-42F6-9938-1CC806158DD9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9" name="Pladsholder til sidefod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E8F728D-1737-45BD-BA16-1EABC90022B3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6" name="Pladsholder til diasnumm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429DA2A-5426-47A9-B0CD-74688B363190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7" name="Pladsholder til sidefod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F4870D5-BD87-48BF-88BE-12BE8D981564}" type="datetimeFigureOut">
              <a:rPr lang="da-DK" smtClean="0"/>
              <a:pPr/>
              <a:t>18-02-2010</a:t>
            </a:fld>
            <a:endParaRPr lang="da-DK" dirty="0"/>
          </a:p>
        </p:txBody>
      </p:sp>
      <p:sp>
        <p:nvSpPr>
          <p:cNvPr id="6" name="Pladsholder til diasnumm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F530849E-B569-4247-B742-74AF751094A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Pladsholder til sidefod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da-DK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13" name="Pladsholder til indhold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16" name="Pladsholder til teks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15" name="Pladsholder til teks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7" name="Pladsholder til dato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47702A5-0FFC-4852-93D5-58A998C951CD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8" name="Pladsholder til diasnumm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19C759A-1CBF-4D93-AF0A-81653A9BDDB4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9" name="Pladsholder til sidefod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dato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CCAFB-51D0-42C8-AB23-D30B965C0F95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4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5" name="Pladsholder til dias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41C0D-EE18-42BE-A185-A223CE2D3C11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53FC3-DAE0-4BA2-9AF2-48726EE7C09B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67377C4-FA3E-48F1-9E70-6B4EC9AF37EF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7E125-41D6-4160-BDE9-A4514B76DF19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6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7" name="Pladsholder til dias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8CF99-B5DA-44DA-9D21-179BF2D4BB16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ktangel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ktangel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ktangel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da-DK" noProof="0" dirty="0" smtClean="0"/>
              <a:t>Klik på ikonet for at tilføje et billede</a:t>
            </a:r>
            <a:endParaRPr lang="en-US" noProof="0" dirty="0"/>
          </a:p>
        </p:txBody>
      </p:sp>
      <p:sp>
        <p:nvSpPr>
          <p:cNvPr id="9" name="Pladsholder til dato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962BD90-E328-4417-AE7A-49890BD679A1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10" name="Pladsholder til diasnumm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CAF4E0C7-714C-4334-8F16-8DBD278C7B67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11" name="Pladsholder til sidefod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BC14F-ED1F-48DF-B1B4-E9B17FFC182E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5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6" name="Pladsholder til dias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646DB-8093-46A6-B207-8A05AEE90E4D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ktangel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ktangel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C633A-B15D-485F-B9C9-CB62F7EF386F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2E118-E093-4D97-80AF-9BF6DF7813F2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13" name="Pladsholder til indhold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16" name="Pladsholder til teks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15" name="Pladsholder til teks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7" name="Pladsholder til dato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F4870D5-BD87-48BF-88BE-12BE8D981564}" type="datetimeFigureOut">
              <a:rPr lang="da-DK" smtClean="0"/>
              <a:pPr/>
              <a:t>18-02-2010</a:t>
            </a:fld>
            <a:endParaRPr lang="da-DK" dirty="0"/>
          </a:p>
        </p:txBody>
      </p:sp>
      <p:sp>
        <p:nvSpPr>
          <p:cNvPr id="8" name="Pladsholder til diasnumm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F530849E-B569-4247-B742-74AF751094A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Pladsholder til sidefod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da-D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dato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4870D5-BD87-48BF-88BE-12BE8D981564}" type="datetimeFigureOut">
              <a:rPr lang="da-DK" smtClean="0"/>
              <a:pPr/>
              <a:t>18-02-2010</a:t>
            </a:fld>
            <a:endParaRPr lang="da-DK" dirty="0"/>
          </a:p>
        </p:txBody>
      </p:sp>
      <p:sp>
        <p:nvSpPr>
          <p:cNvPr id="4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dirty="0"/>
          </a:p>
        </p:txBody>
      </p:sp>
      <p:sp>
        <p:nvSpPr>
          <p:cNvPr id="5" name="Pladsholder til dias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30849E-B569-4247-B742-74AF751094A0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4870D5-BD87-48BF-88BE-12BE8D981564}" type="datetimeFigureOut">
              <a:rPr lang="da-DK" smtClean="0"/>
              <a:pPr/>
              <a:t>18-02-2010</a:t>
            </a:fld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30849E-B569-4247-B742-74AF751094A0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4870D5-BD87-48BF-88BE-12BE8D981564}" type="datetimeFigureOut">
              <a:rPr lang="da-DK" smtClean="0"/>
              <a:pPr/>
              <a:t>18-02-2010</a:t>
            </a:fld>
            <a:endParaRPr lang="da-DK" dirty="0"/>
          </a:p>
        </p:txBody>
      </p:sp>
      <p:sp>
        <p:nvSpPr>
          <p:cNvPr id="6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dirty="0"/>
          </a:p>
        </p:txBody>
      </p:sp>
      <p:sp>
        <p:nvSpPr>
          <p:cNvPr id="7" name="Pladsholder til diasnumm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30849E-B569-4247-B742-74AF751094A0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ktangel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ktangel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ktangel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da-DK" smtClean="0"/>
              <a:t>Klik for at redigere titeltypografi i masteren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da-DK" noProof="0" dirty="0" smtClean="0"/>
              <a:t>Klik på ikonet for at tilføje et billede</a:t>
            </a:r>
            <a:endParaRPr lang="en-US" noProof="0" dirty="0"/>
          </a:p>
        </p:txBody>
      </p:sp>
      <p:sp>
        <p:nvSpPr>
          <p:cNvPr id="9" name="Pladsholder til dato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fld id="{CF4870D5-BD87-48BF-88BE-12BE8D981564}" type="datetimeFigureOut">
              <a:rPr lang="da-DK" smtClean="0"/>
              <a:pPr/>
              <a:t>18-02-2010</a:t>
            </a:fld>
            <a:endParaRPr lang="da-DK" dirty="0"/>
          </a:p>
        </p:txBody>
      </p:sp>
      <p:sp>
        <p:nvSpPr>
          <p:cNvPr id="10" name="Pladsholder til diasnumm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fld id="{F530849E-B569-4247-B742-74AF751094A0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Pladsholder til sidefod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endParaRPr lang="da-D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dsholder til titel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  <a:endParaRPr lang="en-US" smtClean="0"/>
          </a:p>
        </p:txBody>
      </p:sp>
      <p:sp>
        <p:nvSpPr>
          <p:cNvPr id="1027" name="Pladsholder til teks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smtClean="0"/>
          </a:p>
        </p:txBody>
      </p:sp>
      <p:sp>
        <p:nvSpPr>
          <p:cNvPr id="14" name="Pladsholder til dato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fld id="{CF4870D5-BD87-48BF-88BE-12BE8D981564}" type="datetimeFigureOut">
              <a:rPr lang="da-DK" smtClean="0"/>
              <a:pPr/>
              <a:t>18-02-2010</a:t>
            </a:fld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endParaRPr lang="da-DK" dirty="0"/>
          </a:p>
        </p:txBody>
      </p:sp>
      <p:sp>
        <p:nvSpPr>
          <p:cNvPr id="7" name="Rektangel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ktangel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ktangel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Pladsholder til diasnumm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F530849E-B569-4247-B742-74AF751094A0}" type="slidenum">
              <a:rPr lang="da-DK" smtClean="0"/>
              <a:pPr/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FEB80A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00ADD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ladsholder til titel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  <a:endParaRPr lang="en-US" smtClean="0"/>
          </a:p>
        </p:txBody>
      </p:sp>
      <p:sp>
        <p:nvSpPr>
          <p:cNvPr id="2051" name="Pladsholder til teks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smtClean="0"/>
          </a:p>
        </p:txBody>
      </p:sp>
      <p:sp>
        <p:nvSpPr>
          <p:cNvPr id="14" name="Pladsholder til dato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4A4CE8B-B7A9-4FB1-B239-889927EA0DAA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7" name="Rektangel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ktangel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ktangel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Pladsholder til diasnumm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190CCDA-EA4A-4B99-98EA-C94772642922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9C007F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68007F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dsholder til titel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  <a:endParaRPr lang="en-US" smtClean="0"/>
          </a:p>
        </p:txBody>
      </p:sp>
      <p:sp>
        <p:nvSpPr>
          <p:cNvPr id="3075" name="Pladsholder til teks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smtClean="0"/>
          </a:p>
        </p:txBody>
      </p:sp>
      <p:sp>
        <p:nvSpPr>
          <p:cNvPr id="14" name="Pladsholder til dato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F311676-17E5-4E44-BE11-32D95AFE6846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7" name="Rektangel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ktangel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ktangel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Pladsholder til diasnumm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7CD307BB-6703-4ECE-9BC9-4CDD15487230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FEB80A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00ADD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dsholder til titel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  <a:endParaRPr lang="en-US" smtClean="0"/>
          </a:p>
        </p:txBody>
      </p:sp>
      <p:sp>
        <p:nvSpPr>
          <p:cNvPr id="4099" name="Pladsholder til teks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smtClean="0"/>
          </a:p>
        </p:txBody>
      </p:sp>
      <p:sp>
        <p:nvSpPr>
          <p:cNvPr id="14" name="Pladsholder til dato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25F202B-A8D5-40BA-ADD7-B66DB04E9755}" type="datetimeFigureOut">
              <a:rPr lang="da-DK"/>
              <a:pPr>
                <a:defRPr/>
              </a:pPr>
              <a:t>18-02-2010</a:t>
            </a:fld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a-DK" dirty="0"/>
          </a:p>
        </p:txBody>
      </p:sp>
      <p:sp>
        <p:nvSpPr>
          <p:cNvPr id="7" name="Rektangel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ktangel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ktangel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Pladsholder til diasnumm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60D3B7D-250D-41D1-BB53-04F7CE2EBD37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9C007F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68007F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holt.dk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Ledelse af dagplejeområdet</a:t>
            </a:r>
            <a:r>
              <a:rPr lang="da-DK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da-DK" dirty="0" smtClean="0">
                <a:latin typeface="Tahoma" pitchFamily="34" charset="0"/>
                <a:cs typeface="Tahoma" pitchFamily="34" charset="0"/>
              </a:rPr>
            </a:br>
            <a:r>
              <a:rPr lang="da-DK" sz="2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- hvad er det ganske særlige ?</a:t>
            </a:r>
            <a:br>
              <a:rPr lang="da-DK" sz="2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</a:br>
            <a:r>
              <a:rPr lang="da-DK" sz="200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– hvordan definerer vi udfordringerne ?</a:t>
            </a:r>
            <a:endParaRPr lang="da-DK" sz="2000" dirty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sz="2600" dirty="0" smtClean="0">
                <a:latin typeface="Tahoma" pitchFamily="34" charset="0"/>
                <a:cs typeface="Tahoma" pitchFamily="34" charset="0"/>
              </a:rPr>
              <a:t>Oplæg &amp; procesarbejde med fokus på dialogstyring</a:t>
            </a:r>
          </a:p>
        </p:txBody>
      </p:sp>
      <p:sp>
        <p:nvSpPr>
          <p:cNvPr id="4" name="Tekstboks 3"/>
          <p:cNvSpPr txBox="1"/>
          <p:nvPr/>
        </p:nvSpPr>
        <p:spPr>
          <a:xfrm>
            <a:off x="214282" y="6143644"/>
            <a:ext cx="18573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 smtClean="0">
                <a:latin typeface="Tahoma" pitchFamily="34" charset="0"/>
                <a:cs typeface="Tahoma" pitchFamily="34" charset="0"/>
                <a:hlinkClick r:id="rId2"/>
              </a:rPr>
              <a:t>www.amholt.dk</a:t>
            </a:r>
            <a:r>
              <a:rPr lang="da-DK" sz="1600" b="1" dirty="0" smtClean="0">
                <a:latin typeface="Tahoma" pitchFamily="34" charset="0"/>
                <a:cs typeface="Tahoma" pitchFamily="34" charset="0"/>
              </a:rPr>
              <a:t> </a:t>
            </a:r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>
          <a:xfrm>
            <a:off x="285750" y="214313"/>
            <a:ext cx="8572500" cy="857250"/>
          </a:xfrm>
        </p:spPr>
        <p:txBody>
          <a:bodyPr/>
          <a:lstStyle/>
          <a:p>
            <a:pPr eaLnBrk="1" hangingPunct="1"/>
            <a:r>
              <a:rPr lang="da-DK" sz="2800" b="1" smtClean="0">
                <a:latin typeface="Tahoma" pitchFamily="34" charset="0"/>
                <a:cs typeface="Tahoma" pitchFamily="34" charset="0"/>
              </a:rPr>
              <a:t>Niveauer for refleksionsskabende ledelse</a:t>
            </a:r>
          </a:p>
        </p:txBody>
      </p:sp>
      <p:graphicFrame>
        <p:nvGraphicFramePr>
          <p:cNvPr id="4" name="Pladsholder til tabel 3"/>
          <p:cNvGraphicFramePr>
            <a:graphicFrameLocks noGrp="1"/>
          </p:cNvGraphicFramePr>
          <p:nvPr>
            <p:ph type="tbl" idx="1"/>
          </p:nvPr>
        </p:nvGraphicFramePr>
        <p:xfrm>
          <a:off x="642938" y="1000125"/>
          <a:ext cx="8215341" cy="5118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7487"/>
                <a:gridCol w="2879407"/>
                <a:gridCol w="2738447"/>
              </a:tblGrid>
              <a:tr h="428274">
                <a:tc>
                  <a:txBody>
                    <a:bodyPr/>
                    <a:lstStyle/>
                    <a:p>
                      <a:pPr algn="ctr"/>
                      <a:endParaRPr lang="da-DK" sz="1000" dirty="0" smtClean="0"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da-DK" sz="2400" dirty="0" smtClean="0">
                          <a:latin typeface="Tahoma" pitchFamily="34" charset="0"/>
                          <a:cs typeface="Tahoma" pitchFamily="34" charset="0"/>
                        </a:rPr>
                        <a:t>Vidensniveau</a:t>
                      </a:r>
                    </a:p>
                    <a:p>
                      <a:pPr algn="ctr"/>
                      <a:endParaRPr lang="da-DK" sz="10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1000" dirty="0" smtClean="0"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da-DK" sz="2400" dirty="0" smtClean="0">
                          <a:latin typeface="Tahoma" pitchFamily="34" charset="0"/>
                          <a:cs typeface="Tahoma" pitchFamily="34" charset="0"/>
                        </a:rPr>
                        <a:t>Ledelsesniveau</a:t>
                      </a:r>
                    </a:p>
                    <a:p>
                      <a:pPr algn="ctr"/>
                      <a:endParaRPr lang="da-DK" sz="10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1000" dirty="0" smtClean="0"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da-DK" sz="2400" dirty="0" smtClean="0">
                          <a:latin typeface="Tahoma" pitchFamily="34" charset="0"/>
                          <a:cs typeface="Tahoma" pitchFamily="34" charset="0"/>
                        </a:rPr>
                        <a:t>Praksisniveau</a:t>
                      </a:r>
                    </a:p>
                    <a:p>
                      <a:pPr algn="ctr"/>
                      <a:endParaRPr lang="da-DK" sz="10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739212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AutoNum type="arabicPeriod"/>
                      </a:pPr>
                      <a:r>
                        <a:rPr lang="da-DK" dirty="0" smtClean="0">
                          <a:latin typeface="Tahoma" pitchFamily="34" charset="0"/>
                          <a:cs typeface="Tahoma" pitchFamily="34" charset="0"/>
                        </a:rPr>
                        <a:t>Ordens viden: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da-DK" b="1" dirty="0" smtClean="0">
                          <a:latin typeface="Tahoma" pitchFamily="34" charset="0"/>
                          <a:cs typeface="Tahoma" pitchFamily="34" charset="0"/>
                        </a:rPr>
                        <a:t>Fakta-viden</a:t>
                      </a:r>
                      <a:endParaRPr lang="da-DK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da-DK" dirty="0" smtClean="0">
                          <a:latin typeface="Tahoma" pitchFamily="34" charset="0"/>
                          <a:cs typeface="Tahoma" pitchFamily="34" charset="0"/>
                        </a:rPr>
                        <a:t>Ordens ledelse: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da-DK" b="1" dirty="0" smtClean="0">
                          <a:latin typeface="Tahoma" pitchFamily="34" charset="0"/>
                          <a:cs typeface="Tahoma" pitchFamily="34" charset="0"/>
                        </a:rPr>
                        <a:t>Direkte beslutninger</a:t>
                      </a:r>
                      <a:endParaRPr lang="da-DK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>
                          <a:latin typeface="Tahoma" pitchFamily="34" charset="0"/>
                          <a:cs typeface="Tahoma" pitchFamily="34" charset="0"/>
                        </a:rPr>
                        <a:t>Instruktion og arbejdstilrettelæggelse</a:t>
                      </a:r>
                      <a:endParaRPr lang="da-DK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1056017"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latin typeface="Tahoma" pitchFamily="34" charset="0"/>
                          <a:cs typeface="Tahoma" pitchFamily="34" charset="0"/>
                        </a:rPr>
                        <a:t>2. Ordens viden:</a:t>
                      </a:r>
                    </a:p>
                    <a:p>
                      <a:pPr algn="ctr"/>
                      <a:r>
                        <a:rPr lang="da-DK" b="1" dirty="0" smtClean="0">
                          <a:latin typeface="Tahoma" pitchFamily="34" charset="0"/>
                          <a:cs typeface="Tahoma" pitchFamily="34" charset="0"/>
                        </a:rPr>
                        <a:t>Situativ viden</a:t>
                      </a:r>
                      <a:endParaRPr lang="da-DK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latin typeface="Tahoma" pitchFamily="34" charset="0"/>
                          <a:cs typeface="Tahoma" pitchFamily="34" charset="0"/>
                        </a:rPr>
                        <a:t>2. Ordens ledelse:</a:t>
                      </a:r>
                    </a:p>
                    <a:p>
                      <a:pPr algn="ctr"/>
                      <a:r>
                        <a:rPr lang="da-DK" b="1" dirty="0" smtClean="0">
                          <a:latin typeface="Tahoma" pitchFamily="34" charset="0"/>
                          <a:cs typeface="Tahoma" pitchFamily="34" charset="0"/>
                        </a:rPr>
                        <a:t>Ændring af regler og beslutningsværktøjer</a:t>
                      </a:r>
                      <a:endParaRPr lang="da-DK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>
                          <a:latin typeface="Tahoma" pitchFamily="34" charset="0"/>
                          <a:cs typeface="Tahoma" pitchFamily="34" charset="0"/>
                        </a:rPr>
                        <a:t>Indførelse af læreplaner, sprogscreening, </a:t>
                      </a:r>
                      <a:r>
                        <a:rPr lang="da-DK" dirty="0" err="1" smtClean="0">
                          <a:latin typeface="Tahoma" pitchFamily="34" charset="0"/>
                          <a:cs typeface="Tahoma" pitchFamily="34" charset="0"/>
                        </a:rPr>
                        <a:t>bmv</a:t>
                      </a:r>
                      <a:r>
                        <a:rPr lang="da-DK" dirty="0" smtClean="0">
                          <a:latin typeface="Tahoma" pitchFamily="34" charset="0"/>
                          <a:cs typeface="Tahoma" pitchFamily="34" charset="0"/>
                        </a:rPr>
                        <a:t>, overordnede</a:t>
                      </a:r>
                      <a:r>
                        <a:rPr lang="da-DK" baseline="0" dirty="0" smtClean="0">
                          <a:latin typeface="Tahoma" pitchFamily="34" charset="0"/>
                          <a:cs typeface="Tahoma" pitchFamily="34" charset="0"/>
                        </a:rPr>
                        <a:t> fælles værdier</a:t>
                      </a:r>
                      <a:endParaRPr lang="da-DK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1372822"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latin typeface="Tahoma" pitchFamily="34" charset="0"/>
                          <a:cs typeface="Tahoma" pitchFamily="34" charset="0"/>
                        </a:rPr>
                        <a:t>3. Ordens viden:</a:t>
                      </a:r>
                    </a:p>
                    <a:p>
                      <a:pPr algn="ctr"/>
                      <a:r>
                        <a:rPr lang="da-DK" b="1" dirty="0" smtClean="0">
                          <a:latin typeface="Tahoma" pitchFamily="34" charset="0"/>
                          <a:cs typeface="Tahoma" pitchFamily="34" charset="0"/>
                        </a:rPr>
                        <a:t>Paradigmatisk viden</a:t>
                      </a:r>
                      <a:endParaRPr lang="da-DK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latin typeface="Tahoma" pitchFamily="34" charset="0"/>
                          <a:cs typeface="Tahoma" pitchFamily="34" charset="0"/>
                        </a:rPr>
                        <a:t>3. Ordens ledelse:</a:t>
                      </a:r>
                    </a:p>
                    <a:p>
                      <a:pPr algn="ctr"/>
                      <a:r>
                        <a:rPr lang="da-DK" b="1" dirty="0" smtClean="0">
                          <a:latin typeface="Tahoma" pitchFamily="34" charset="0"/>
                          <a:cs typeface="Tahoma" pitchFamily="34" charset="0"/>
                        </a:rPr>
                        <a:t>Ændring af forudsætninger for regler og værktøjer</a:t>
                      </a:r>
                      <a:endParaRPr lang="da-DK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 smtClean="0">
                        <a:latin typeface="Tahoma" pitchFamily="34" charset="0"/>
                        <a:cs typeface="Tahoma" pitchFamily="34" charset="0"/>
                      </a:endParaRPr>
                    </a:p>
                    <a:p>
                      <a:r>
                        <a:rPr lang="da-DK" dirty="0" smtClean="0">
                          <a:latin typeface="Tahoma" pitchFamily="34" charset="0"/>
                          <a:cs typeface="Tahoma" pitchFamily="34" charset="0"/>
                        </a:rPr>
                        <a:t>Valg af pædagogiske teorier og arbejdsmodeller</a:t>
                      </a:r>
                      <a:endParaRPr lang="da-DK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1056017"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latin typeface="Tahoma" pitchFamily="34" charset="0"/>
                          <a:cs typeface="Tahoma" pitchFamily="34" charset="0"/>
                        </a:rPr>
                        <a:t>4. Ordens viden:</a:t>
                      </a:r>
                    </a:p>
                    <a:p>
                      <a:pPr algn="ctr"/>
                      <a:r>
                        <a:rPr lang="da-DK" b="1" dirty="0" smtClean="0">
                          <a:latin typeface="Tahoma" pitchFamily="34" charset="0"/>
                          <a:cs typeface="Tahoma" pitchFamily="34" charset="0"/>
                        </a:rPr>
                        <a:t>Videnskultur</a:t>
                      </a:r>
                      <a:endParaRPr lang="da-DK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latin typeface="Tahoma" pitchFamily="34" charset="0"/>
                          <a:cs typeface="Tahoma" pitchFamily="34" charset="0"/>
                        </a:rPr>
                        <a:t>4. Ordens ledelse:</a:t>
                      </a:r>
                    </a:p>
                    <a:p>
                      <a:pPr algn="ctr"/>
                      <a:r>
                        <a:rPr lang="da-DK" b="1" dirty="0" smtClean="0">
                          <a:latin typeface="Tahoma" pitchFamily="34" charset="0"/>
                          <a:cs typeface="Tahoma" pitchFamily="34" charset="0"/>
                        </a:rPr>
                        <a:t>Organisationen som selvforandrende</a:t>
                      </a:r>
                      <a:endParaRPr lang="da-DK" b="1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>
                          <a:latin typeface="Tahoma" pitchFamily="34" charset="0"/>
                          <a:cs typeface="Tahoma" pitchFamily="34" charset="0"/>
                        </a:rPr>
                        <a:t>Tilsynekomst af helt nye idealer og værdier</a:t>
                      </a:r>
                      <a:endParaRPr lang="da-DK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389" name="Tekstboks 4"/>
          <p:cNvSpPr txBox="1">
            <a:spLocks noChangeArrowheads="1"/>
          </p:cNvSpPr>
          <p:nvPr/>
        </p:nvSpPr>
        <p:spPr bwMode="auto">
          <a:xfrm>
            <a:off x="5143500" y="6572250"/>
            <a:ext cx="35004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1000" dirty="0" smtClean="0">
                <a:latin typeface="Tahoma" pitchFamily="34" charset="0"/>
                <a:cs typeface="Tahoma" pitchFamily="34" charset="0"/>
              </a:rPr>
              <a:t>Frit </a:t>
            </a:r>
            <a:r>
              <a:rPr lang="da-DK" sz="1000" dirty="0">
                <a:latin typeface="Tahoma" pitchFamily="34" charset="0"/>
                <a:cs typeface="Tahoma" pitchFamily="34" charset="0"/>
              </a:rPr>
              <a:t>efter Cecchin &amp; Wennerberg </a:t>
            </a:r>
            <a:r>
              <a:rPr lang="da-DK" sz="1000" dirty="0" smtClean="0">
                <a:latin typeface="Tahoma" pitchFamily="34" charset="0"/>
                <a:cs typeface="Tahoma" pitchFamily="34" charset="0"/>
              </a:rPr>
              <a:t>2008 - Jacqueline Amholt             </a:t>
            </a:r>
            <a:endParaRPr lang="da-DK" sz="1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3800" smtClean="0">
                <a:latin typeface="Tahoma" pitchFamily="34" charset="0"/>
                <a:cs typeface="Tahoma" pitchFamily="34" charset="0"/>
              </a:rPr>
              <a:t>Kontakt i relationen - </a:t>
            </a:r>
            <a:r>
              <a:rPr lang="da-DK" sz="38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mentalisering</a:t>
            </a:r>
          </a:p>
        </p:txBody>
      </p:sp>
      <p:sp>
        <p:nvSpPr>
          <p:cNvPr id="14" name="Pladsholder til diasnummer 1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E5E0335-92CA-4560-A5DC-C8CCA96B21E2}" type="slidenum">
              <a:rPr lang="da-DK"/>
              <a:pPr>
                <a:defRPr/>
              </a:pPr>
              <a:t>11</a:t>
            </a:fld>
            <a:endParaRPr lang="da-DK"/>
          </a:p>
        </p:txBody>
      </p:sp>
      <p:sp>
        <p:nvSpPr>
          <p:cNvPr id="4" name="Højre-venstrepil 3"/>
          <p:cNvSpPr/>
          <p:nvPr/>
        </p:nvSpPr>
        <p:spPr>
          <a:xfrm>
            <a:off x="857250" y="4000500"/>
            <a:ext cx="7500938" cy="157162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49157" name="Tekstboks 4"/>
          <p:cNvSpPr txBox="1">
            <a:spLocks noChangeArrowheads="1"/>
          </p:cNvSpPr>
          <p:nvPr/>
        </p:nvSpPr>
        <p:spPr bwMode="auto">
          <a:xfrm>
            <a:off x="285750" y="1857375"/>
            <a:ext cx="2643188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400" b="1">
                <a:latin typeface="Tahoma" pitchFamily="34" charset="0"/>
                <a:cs typeface="Tahoma" pitchFamily="34" charset="0"/>
              </a:rPr>
              <a:t>Repræsentation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Forestillingsverden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Automatiseret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Modeller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Tankegang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Tankeskemaer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Billeder </a:t>
            </a:r>
          </a:p>
          <a:p>
            <a:pPr>
              <a:buFont typeface="Arial" charset="0"/>
              <a:buChar char="•"/>
            </a:pPr>
            <a:endParaRPr lang="da-DK" sz="1600" b="1">
              <a:solidFill>
                <a:schemeClr val="accent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9158" name="Tekstboks 5"/>
          <p:cNvSpPr txBox="1">
            <a:spLocks noChangeArrowheads="1"/>
          </p:cNvSpPr>
          <p:nvPr/>
        </p:nvSpPr>
        <p:spPr bwMode="auto">
          <a:xfrm>
            <a:off x="6643688" y="1785938"/>
            <a:ext cx="2500312" cy="273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400" b="1">
                <a:latin typeface="Tahoma" pitchFamily="34" charset="0"/>
                <a:cs typeface="Tahoma" pitchFamily="34" charset="0"/>
              </a:rPr>
              <a:t>Præsentation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Lige nu og her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Realitet – </a:t>
            </a:r>
            <a:r>
              <a:rPr lang="da-DK" sz="120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hvor jeg mærker realiteten lige nu på min krop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Uden tolkninger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Det der sanses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Nærværende kontakt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Engagement  SAMMEN med andre</a:t>
            </a:r>
          </a:p>
          <a:p>
            <a:endParaRPr lang="da-DK" sz="2400" b="1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8" name="Lige forbindelse 7"/>
          <p:cNvCxnSpPr/>
          <p:nvPr/>
        </p:nvCxnSpPr>
        <p:spPr>
          <a:xfrm rot="5400000">
            <a:off x="4929981" y="4428332"/>
            <a:ext cx="2714625" cy="1588"/>
          </a:xfrm>
          <a:prstGeom prst="line">
            <a:avLst/>
          </a:prstGeom>
          <a:ln w="762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e 9"/>
          <p:cNvSpPr/>
          <p:nvPr/>
        </p:nvSpPr>
        <p:spPr>
          <a:xfrm>
            <a:off x="5786438" y="6143625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11" name="Ellipse 10"/>
          <p:cNvSpPr/>
          <p:nvPr/>
        </p:nvSpPr>
        <p:spPr>
          <a:xfrm>
            <a:off x="6572250" y="6143625"/>
            <a:ext cx="428625" cy="428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cxnSp>
        <p:nvCxnSpPr>
          <p:cNvPr id="13" name="Lige pilforbindelse 12"/>
          <p:cNvCxnSpPr/>
          <p:nvPr/>
        </p:nvCxnSpPr>
        <p:spPr>
          <a:xfrm>
            <a:off x="6286500" y="6500813"/>
            <a:ext cx="214313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pilforbindelse 14"/>
          <p:cNvCxnSpPr/>
          <p:nvPr/>
        </p:nvCxnSpPr>
        <p:spPr>
          <a:xfrm rot="10800000">
            <a:off x="6286500" y="6357938"/>
            <a:ext cx="214313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64" name="Tekstboks 11"/>
          <p:cNvSpPr txBox="1">
            <a:spLocks noChangeArrowheads="1"/>
          </p:cNvSpPr>
          <p:nvPr/>
        </p:nvSpPr>
        <p:spPr bwMode="auto">
          <a:xfrm>
            <a:off x="7072313" y="6572250"/>
            <a:ext cx="17145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1200"/>
              <a:t>© </a:t>
            </a:r>
            <a:r>
              <a:rPr lang="da-DK" sz="1200">
                <a:latin typeface="Tahoma" pitchFamily="34" charset="0"/>
                <a:cs typeface="Tahoma" pitchFamily="34" charset="0"/>
              </a:rPr>
              <a:t>PhD Jim Toft 2008</a:t>
            </a:r>
          </a:p>
        </p:txBody>
      </p:sp>
      <p:sp>
        <p:nvSpPr>
          <p:cNvPr id="12" name="Nedadgående pil 11"/>
          <p:cNvSpPr/>
          <p:nvPr/>
        </p:nvSpPr>
        <p:spPr>
          <a:xfrm rot="20109247">
            <a:off x="6931025" y="1054100"/>
            <a:ext cx="785813" cy="85725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el 1"/>
          <p:cNvSpPr>
            <a:spLocks noGrp="1"/>
          </p:cNvSpPr>
          <p:nvPr>
            <p:ph type="title"/>
          </p:nvPr>
        </p:nvSpPr>
        <p:spPr>
          <a:xfrm>
            <a:off x="285750" y="228600"/>
            <a:ext cx="8643938" cy="990600"/>
          </a:xfrm>
        </p:spPr>
        <p:txBody>
          <a:bodyPr/>
          <a:lstStyle/>
          <a:p>
            <a:pPr eaLnBrk="1" hangingPunct="1"/>
            <a:r>
              <a:rPr lang="da-DK" sz="3200" b="1" smtClean="0">
                <a:latin typeface="Tahoma" pitchFamily="34" charset="0"/>
                <a:cs typeface="Tahoma" pitchFamily="34" charset="0"/>
              </a:rPr>
              <a:t>Udfordringer i relationen</a:t>
            </a:r>
            <a:r>
              <a:rPr lang="da-DK" sz="3200" b="1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!</a:t>
            </a:r>
          </a:p>
        </p:txBody>
      </p:sp>
      <p:sp>
        <p:nvSpPr>
          <p:cNvPr id="10" name="Pladsholder til diasnumm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121C312-BCCF-4A08-90B4-773CED076A7E}" type="slidenum">
              <a:rPr lang="da-DK"/>
              <a:pPr>
                <a:defRPr/>
              </a:pPr>
              <a:t>12</a:t>
            </a:fld>
            <a:endParaRPr lang="da-DK"/>
          </a:p>
        </p:txBody>
      </p:sp>
      <p:sp>
        <p:nvSpPr>
          <p:cNvPr id="4" name="Højre-venstrepil 3"/>
          <p:cNvSpPr/>
          <p:nvPr/>
        </p:nvSpPr>
        <p:spPr>
          <a:xfrm>
            <a:off x="1857375" y="2357438"/>
            <a:ext cx="4929188" cy="157162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50181" name="Tekstboks 4"/>
          <p:cNvSpPr txBox="1">
            <a:spLocks noChangeArrowheads="1"/>
          </p:cNvSpPr>
          <p:nvPr/>
        </p:nvSpPr>
        <p:spPr bwMode="auto">
          <a:xfrm>
            <a:off x="285750" y="1857375"/>
            <a:ext cx="2643188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400" b="1">
                <a:latin typeface="Tahoma" pitchFamily="34" charset="0"/>
                <a:cs typeface="Tahoma" pitchFamily="34" charset="0"/>
              </a:rPr>
              <a:t>Repræsentation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Forestillingsverden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Automatiseret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Modeller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Tankegang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Tankeskemaer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Billeder </a:t>
            </a:r>
          </a:p>
          <a:p>
            <a:pPr>
              <a:buFont typeface="Arial" charset="0"/>
              <a:buChar char="•"/>
            </a:pPr>
            <a:endParaRPr lang="da-DK" sz="1600" b="1">
              <a:solidFill>
                <a:schemeClr val="accent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0182" name="Tekstboks 5"/>
          <p:cNvSpPr txBox="1">
            <a:spLocks noChangeArrowheads="1"/>
          </p:cNvSpPr>
          <p:nvPr/>
        </p:nvSpPr>
        <p:spPr bwMode="auto">
          <a:xfrm>
            <a:off x="6643688" y="1785938"/>
            <a:ext cx="2500312" cy="273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2400" b="1">
                <a:latin typeface="Tahoma" pitchFamily="34" charset="0"/>
                <a:cs typeface="Tahoma" pitchFamily="34" charset="0"/>
              </a:rPr>
              <a:t>Præsentation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Lige nu og her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Realitet – </a:t>
            </a:r>
            <a:r>
              <a:rPr lang="da-DK" sz="120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hvor jeg mærker realiteten lige nu på min krop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Uden tolkninger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Det der sanses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Nærværende kontakt</a:t>
            </a:r>
          </a:p>
          <a:p>
            <a:pPr>
              <a:buFont typeface="Arial" charset="0"/>
              <a:buChar char="•"/>
            </a:pPr>
            <a:r>
              <a:rPr lang="da-DK" sz="1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Engagement  SAMMEN med andre</a:t>
            </a:r>
          </a:p>
          <a:p>
            <a:endParaRPr lang="da-DK" sz="2400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Opadbuet pil 6"/>
          <p:cNvSpPr/>
          <p:nvPr/>
        </p:nvSpPr>
        <p:spPr>
          <a:xfrm>
            <a:off x="928688" y="4357688"/>
            <a:ext cx="7215187" cy="1928812"/>
          </a:xfrm>
          <a:prstGeom prst="curvedUpArrow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>
              <a:solidFill>
                <a:schemeClr val="tx1"/>
              </a:solidFill>
            </a:endParaRPr>
          </a:p>
        </p:txBody>
      </p:sp>
      <p:sp>
        <p:nvSpPr>
          <p:cNvPr id="50184" name="Tekstboks 7"/>
          <p:cNvSpPr txBox="1">
            <a:spLocks noChangeArrowheads="1"/>
          </p:cNvSpPr>
          <p:nvPr/>
        </p:nvSpPr>
        <p:spPr bwMode="auto">
          <a:xfrm>
            <a:off x="2643188" y="4429125"/>
            <a:ext cx="4286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a-DK" sz="1600">
                <a:latin typeface="Tahoma" pitchFamily="34" charset="0"/>
                <a:cs typeface="Tahoma" pitchFamily="34" charset="0"/>
              </a:rPr>
              <a:t> Tryghed</a:t>
            </a:r>
          </a:p>
          <a:p>
            <a:pPr>
              <a:buFont typeface="Wingdings" pitchFamily="2" charset="2"/>
              <a:buChar char="Ø"/>
            </a:pPr>
            <a:r>
              <a:rPr lang="da-DK" sz="1600">
                <a:latin typeface="Tahoma" pitchFamily="34" charset="0"/>
                <a:cs typeface="Tahoma" pitchFamily="34" charset="0"/>
              </a:rPr>
              <a:t> Sænket forsvar</a:t>
            </a:r>
          </a:p>
          <a:p>
            <a:pPr>
              <a:buFont typeface="Wingdings" pitchFamily="2" charset="2"/>
              <a:buChar char="Ø"/>
            </a:pPr>
            <a:r>
              <a:rPr lang="da-DK" sz="1600">
                <a:latin typeface="Tahoma" pitchFamily="34" charset="0"/>
                <a:cs typeface="Tahoma" pitchFamily="34" charset="0"/>
              </a:rPr>
              <a:t>Tillid</a:t>
            </a:r>
          </a:p>
          <a:p>
            <a:pPr>
              <a:buFont typeface="Wingdings" pitchFamily="2" charset="2"/>
              <a:buChar char="Ø"/>
            </a:pPr>
            <a:r>
              <a:rPr lang="da-DK" sz="1600">
                <a:latin typeface="Tahoma" pitchFamily="34" charset="0"/>
                <a:cs typeface="Tahoma" pitchFamily="34" charset="0"/>
              </a:rPr>
              <a:t> Indsigt i nødvendigheden af at være fælles</a:t>
            </a:r>
          </a:p>
          <a:p>
            <a:pPr>
              <a:buFont typeface="Wingdings" pitchFamily="2" charset="2"/>
              <a:buChar char="Ø"/>
            </a:pPr>
            <a:r>
              <a:rPr lang="da-DK" sz="1600">
                <a:latin typeface="Tahoma" pitchFamily="34" charset="0"/>
                <a:cs typeface="Tahoma" pitchFamily="34" charset="0"/>
              </a:rPr>
              <a:t> Turde give afkald</a:t>
            </a:r>
          </a:p>
        </p:txBody>
      </p:sp>
      <p:sp>
        <p:nvSpPr>
          <p:cNvPr id="50185" name="Tekstboks 8"/>
          <p:cNvSpPr txBox="1">
            <a:spLocks noChangeArrowheads="1"/>
          </p:cNvSpPr>
          <p:nvPr/>
        </p:nvSpPr>
        <p:spPr bwMode="auto">
          <a:xfrm>
            <a:off x="4929188" y="4000500"/>
            <a:ext cx="1143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9600" b="1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!</a:t>
            </a:r>
          </a:p>
        </p:txBody>
      </p:sp>
      <p:sp>
        <p:nvSpPr>
          <p:cNvPr id="50186" name="Tekstboks 11"/>
          <p:cNvSpPr txBox="1">
            <a:spLocks noChangeArrowheads="1"/>
          </p:cNvSpPr>
          <p:nvPr/>
        </p:nvSpPr>
        <p:spPr bwMode="auto">
          <a:xfrm>
            <a:off x="7072313" y="6572250"/>
            <a:ext cx="17145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1200"/>
              <a:t>© </a:t>
            </a:r>
            <a:r>
              <a:rPr lang="da-DK" sz="1200">
                <a:latin typeface="Tahoma" pitchFamily="34" charset="0"/>
                <a:cs typeface="Tahoma" pitchFamily="34" charset="0"/>
              </a:rPr>
              <a:t>PhD Jim Toft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428625"/>
            <a:ext cx="8072437" cy="609600"/>
          </a:xfrm>
        </p:spPr>
        <p:txBody>
          <a:bodyPr/>
          <a:lstStyle/>
          <a:p>
            <a:pPr eaLnBrk="1" hangingPunct="1"/>
            <a:r>
              <a:rPr lang="da-DK" sz="2400" smtClean="0">
                <a:latin typeface="Tahoma" pitchFamily="34" charset="0"/>
              </a:rPr>
              <a:t>Tegn på forsvarsposition – </a:t>
            </a:r>
            <a:r>
              <a:rPr lang="da-DK" sz="1400" b="1" smtClean="0">
                <a:solidFill>
                  <a:srgbClr val="FF0000"/>
                </a:solidFill>
                <a:latin typeface="Tahoma" pitchFamily="34" charset="0"/>
              </a:rPr>
              <a:t>hvilket forsvar kender jeg fra mig selv og hvad</a:t>
            </a:r>
            <a:br>
              <a:rPr lang="da-DK" sz="1400" b="1" smtClean="0">
                <a:solidFill>
                  <a:srgbClr val="FF0000"/>
                </a:solidFill>
                <a:latin typeface="Tahoma" pitchFamily="34" charset="0"/>
              </a:rPr>
            </a:br>
            <a:r>
              <a:rPr lang="da-DK" sz="1400" b="1" smtClean="0">
                <a:solidFill>
                  <a:srgbClr val="FF0000"/>
                </a:solidFill>
                <a:latin typeface="Tahoma" pitchFamily="34" charset="0"/>
              </a:rPr>
              <a:t>				betyder det for relationen</a:t>
            </a:r>
            <a:r>
              <a:rPr lang="da-DK" sz="1400" smtClean="0">
                <a:latin typeface="Tahoma" pitchFamily="34" charset="0"/>
              </a:rPr>
              <a:t>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42938" y="1619250"/>
            <a:ext cx="3810000" cy="523875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cs typeface="Tahoma" pitchFamily="34" charset="0"/>
              </a:rPr>
              <a:t> 1.    </a:t>
            </a:r>
            <a:r>
              <a:rPr lang="da-DK" sz="1200" dirty="0" smtClean="0">
                <a:latin typeface="Tahoma" pitchFamily="34" charset="0"/>
                <a:cs typeface="Tahoma" pitchFamily="34" charset="0"/>
              </a:rPr>
              <a:t>Miste sin humoristiske sans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 2.    Tage tingene fortrydeligt op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 3.    Højt kropsligt energiniveau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 4.    Pludseligt fald i intelligensniveau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 5.    Insistere på at få ret (sådan ER det)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 6.    Ville have det sidste ord (hæve stemmen)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 7.    Bruge en ”overflod af ”beviser” for at retfærdiggøre sit standpunkt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 8.    Være forklarende og rationel i det uendelige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 9.    Spille ”stakkels mig”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10.    Være belærende eller prædike for andre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11.    Være stivsindet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12.    Benægtelse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13.    Trække sig ind i en ”dødlignende tavshed”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14.    Kynisme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15.    Sarkasme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16.    Gøre grin med andre (også udstille deres fejl)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17.    Være unik (jeg er en </a:t>
            </a:r>
            <a:r>
              <a:rPr lang="da-DK" sz="1200" dirty="0" err="1" smtClean="0">
                <a:latin typeface="Tahoma" pitchFamily="34" charset="0"/>
                <a:cs typeface="Tahoma" pitchFamily="34" charset="0"/>
              </a:rPr>
              <a:t>ener…så</a:t>
            </a:r>
            <a:r>
              <a:rPr lang="da-DK" sz="1200" dirty="0" smtClean="0">
                <a:latin typeface="Tahoma" pitchFamily="34" charset="0"/>
                <a:cs typeface="Tahoma" pitchFamily="34" charset="0"/>
              </a:rPr>
              <a:t> hvad der gælder for dig gælder ikke for mig)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18.    ”Sådan er jeg bare” (”…og det må I bare leve med”)</a:t>
            </a:r>
            <a:endParaRPr lang="da-DK" sz="1000" dirty="0" smtClean="0">
              <a:latin typeface="Tahoma" pitchFamily="34" charset="0"/>
            </a:endParaRPr>
          </a:p>
        </p:txBody>
      </p:sp>
      <p:sp>
        <p:nvSpPr>
          <p:cNvPr id="27652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572000" y="1476375"/>
            <a:ext cx="3810000" cy="538162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da-DK" sz="12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cs typeface="Tahoma" pitchFamily="34" charset="0"/>
              </a:rPr>
              <a:t>19</a:t>
            </a:r>
            <a:r>
              <a:rPr lang="da-DK" sz="14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  <a:cs typeface="Tahoma" pitchFamily="34" charset="0"/>
              </a:rPr>
              <a:t>.	</a:t>
            </a:r>
            <a:r>
              <a:rPr lang="da-DK" sz="1200" dirty="0" smtClean="0">
                <a:latin typeface="Tahoma" pitchFamily="34" charset="0"/>
                <a:cs typeface="Tahoma" pitchFamily="34" charset="0"/>
              </a:rPr>
              <a:t>Uvilje mod at forhandle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20.	Beskyldninger (anklager mod andre)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21.	Pludseligt opstået sygdom eller uheld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22.	Forvirring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23.	Pludselig opstået træthed eller søvnighed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24.	Intellektualisere (blive akademisk/virkelighedsfjern)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25.	Opføre sig skørt (den midlertidigt sindssyges forsvar)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26.	Excentrisk (sær) opførsel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27.	Være alt for sød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28.	Selektiv </a:t>
            </a:r>
            <a:r>
              <a:rPr lang="da-DK" sz="1200" dirty="0" err="1" smtClean="0">
                <a:latin typeface="Tahoma" pitchFamily="34" charset="0"/>
                <a:cs typeface="Tahoma" pitchFamily="34" charset="0"/>
              </a:rPr>
              <a:t>døvhed</a:t>
            </a:r>
            <a:r>
              <a:rPr lang="da-DK" sz="1200" dirty="0" smtClean="0">
                <a:latin typeface="Tahoma" pitchFamily="34" charset="0"/>
                <a:cs typeface="Tahoma" pitchFamily="34" charset="0"/>
              </a:rPr>
              <a:t> (jeg overhører det jeg ikke vil høre)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29.	Angreb 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30.	Trivialisere ved hjælp af humor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31.	Upassende </a:t>
            </a:r>
            <a:r>
              <a:rPr lang="da-DK" sz="1200" dirty="0" err="1" smtClean="0">
                <a:latin typeface="Tahoma" pitchFamily="34" charset="0"/>
                <a:cs typeface="Tahoma" pitchFamily="34" charset="0"/>
              </a:rPr>
              <a:t>grinen</a:t>
            </a:r>
            <a:r>
              <a:rPr lang="da-DK" sz="1200" dirty="0" smtClean="0">
                <a:latin typeface="Tahoma" pitchFamily="34" charset="0"/>
                <a:cs typeface="Tahoma" pitchFamily="34" charset="0"/>
              </a:rPr>
              <a:t> eller fnisen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32.	”Rønnebærrene er sure”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33.	”Jeg ved det godt – lad mig være i fred”</a:t>
            </a:r>
            <a:endParaRPr lang="da-DK" sz="1200" dirty="0" smtClean="0">
              <a:latin typeface="Tahoma" pitchFamily="34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34.	Afhængighed af: alkohol, stoffer, mennesker, sex, forbrug, arbejde, spil, slik…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a-DK" sz="1200" dirty="0" smtClean="0">
                <a:latin typeface="Tahoma" pitchFamily="34" charset="0"/>
                <a:cs typeface="Tahoma" pitchFamily="34" charset="0"/>
              </a:rPr>
              <a:t>35.       Kun høre det jeg vil høre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da-DK" sz="1200" dirty="0" smtClean="0">
                <a:latin typeface="Tahoma" pitchFamily="34" charset="0"/>
                <a:cs typeface="Times New Roman" pitchFamily="18" charset="0"/>
              </a:rPr>
              <a:t>36.       Bære nag</a:t>
            </a:r>
          </a:p>
          <a:p>
            <a:pPr marL="533400" indent="-533400" eaLnBrk="1" hangingPunct="1">
              <a:lnSpc>
                <a:spcPct val="90000"/>
              </a:lnSpc>
              <a:defRPr/>
            </a:pPr>
            <a:endParaRPr lang="da-DK" sz="1400" dirty="0" smtClean="0">
              <a:solidFill>
                <a:srgbClr val="00CCFF"/>
              </a:solidFill>
              <a:latin typeface="Tahoma" pitchFamily="34" charset="0"/>
              <a:cs typeface="Times New Roman" pitchFamily="18" charset="0"/>
            </a:endParaRPr>
          </a:p>
          <a:p>
            <a:pPr marL="533400" indent="-533400" eaLnBrk="1" hangingPunct="1">
              <a:lnSpc>
                <a:spcPct val="90000"/>
              </a:lnSpc>
              <a:defRPr/>
            </a:pPr>
            <a:endParaRPr lang="da-DK" sz="1400" dirty="0" smtClean="0">
              <a:solidFill>
                <a:srgbClr val="00CCFF"/>
              </a:solidFill>
              <a:latin typeface="Tahoma" pitchFamily="34" charset="0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5A6228D-94CA-4DC6-AF8E-756E54843794}" type="slidenum">
              <a:rPr lang="da-DK"/>
              <a:pPr>
                <a:defRPr/>
              </a:pPr>
              <a:t>13</a:t>
            </a:fld>
            <a:endParaRPr lang="da-DK"/>
          </a:p>
        </p:txBody>
      </p:sp>
      <p:sp>
        <p:nvSpPr>
          <p:cNvPr id="43014" name="Tekstboks 6"/>
          <p:cNvSpPr txBox="1">
            <a:spLocks noChangeArrowheads="1"/>
          </p:cNvSpPr>
          <p:nvPr/>
        </p:nvSpPr>
        <p:spPr bwMode="auto">
          <a:xfrm rot="5400000">
            <a:off x="-2020094" y="4163220"/>
            <a:ext cx="47148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1000">
                <a:latin typeface="Tahoma" pitchFamily="34" charset="0"/>
                <a:cs typeface="Tahoma" pitchFamily="34" charset="0"/>
              </a:rPr>
              <a:t>Frit efter Zastrow`s bearbejdning 2005 af Schutz 1994                </a:t>
            </a:r>
            <a:r>
              <a:rPr lang="da-DK" sz="1000"/>
              <a:t>Amholt 2009</a:t>
            </a:r>
            <a:endParaRPr lang="da-DK" sz="100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latin typeface="Tahoma" pitchFamily="34" charset="0"/>
                <a:cs typeface="Tahoma" pitchFamily="34" charset="0"/>
              </a:rPr>
              <a:t>Ledelse og personlighed</a:t>
            </a:r>
            <a:endParaRPr lang="da-DK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Pladsholder til indhold 4"/>
          <p:cNvGraphicFramePr>
            <a:graphicFrameLocks noGrp="1"/>
          </p:cNvGraphicFramePr>
          <p:nvPr>
            <p:ph sz="quarter" idx="1"/>
          </p:nvPr>
        </p:nvGraphicFramePr>
        <p:xfrm>
          <a:off x="857224" y="1752600"/>
          <a:ext cx="8001056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Opadbuet pil 3"/>
          <p:cNvSpPr/>
          <p:nvPr/>
        </p:nvSpPr>
        <p:spPr>
          <a:xfrm>
            <a:off x="2214546" y="4500570"/>
            <a:ext cx="2928958" cy="1357322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6" name="Tekstboks 5"/>
          <p:cNvSpPr txBox="1"/>
          <p:nvPr/>
        </p:nvSpPr>
        <p:spPr>
          <a:xfrm rot="18437446">
            <a:off x="4278301" y="5026125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latin typeface="Tahoma" pitchFamily="34" charset="0"/>
                <a:cs typeface="Tahoma" pitchFamily="34" charset="0"/>
              </a:rPr>
              <a:t>Vilje</a:t>
            </a:r>
            <a:endParaRPr lang="da-DK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Opadbuet pil 6"/>
          <p:cNvSpPr/>
          <p:nvPr/>
        </p:nvSpPr>
        <p:spPr>
          <a:xfrm>
            <a:off x="5143504" y="4572008"/>
            <a:ext cx="2928958" cy="1357322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8" name="Tekstboks 7"/>
          <p:cNvSpPr txBox="1"/>
          <p:nvPr/>
        </p:nvSpPr>
        <p:spPr>
          <a:xfrm rot="18437446">
            <a:off x="7135822" y="516900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latin typeface="Tahoma" pitchFamily="34" charset="0"/>
                <a:cs typeface="Tahoma" pitchFamily="34" charset="0"/>
              </a:rPr>
              <a:t>Vilje</a:t>
            </a:r>
            <a:endParaRPr lang="da-DK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kstboks 16"/>
          <p:cNvSpPr txBox="1">
            <a:spLocks noChangeArrowheads="1"/>
          </p:cNvSpPr>
          <p:nvPr/>
        </p:nvSpPr>
        <p:spPr bwMode="auto">
          <a:xfrm>
            <a:off x="285750" y="6357938"/>
            <a:ext cx="121443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1200" dirty="0">
                <a:latin typeface="Tahoma" pitchFamily="34" charset="0"/>
                <a:cs typeface="Tahoma" pitchFamily="34" charset="0"/>
              </a:rPr>
              <a:t>©Amholt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sz="40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Ledelsesproces &amp; personlighed</a:t>
            </a:r>
            <a:r>
              <a:rPr lang="da-DK" sz="20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da-DK" sz="20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</a:br>
            <a:r>
              <a:rPr lang="da-DK" sz="20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skiftende flow – et spørgsmål om ”</a:t>
            </a:r>
            <a:r>
              <a:rPr lang="da-DK" sz="20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holding</a:t>
            </a:r>
            <a:r>
              <a:rPr lang="da-DK" sz="20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”</a:t>
            </a:r>
            <a:endParaRPr lang="da-DK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boks 4"/>
          <p:cNvSpPr txBox="1"/>
          <p:nvPr/>
        </p:nvSpPr>
        <p:spPr>
          <a:xfrm>
            <a:off x="7072330" y="6286520"/>
            <a:ext cx="1857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smtClean="0">
                <a:latin typeface="Tahoma" pitchFamily="34" charset="0"/>
                <a:cs typeface="Tahoma" pitchFamily="34" charset="0"/>
              </a:rPr>
              <a:t>www.amholt.dk</a:t>
            </a:r>
            <a:endParaRPr lang="da-DK" sz="12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Initiativer der gør en forskel …</a:t>
            </a:r>
            <a:endParaRPr lang="da-DK" dirty="0"/>
          </a:p>
        </p:txBody>
      </p:sp>
      <p:sp>
        <p:nvSpPr>
          <p:cNvPr id="3" name="Tekstboks 2"/>
          <p:cNvSpPr txBox="1"/>
          <p:nvPr/>
        </p:nvSpPr>
        <p:spPr>
          <a:xfrm>
            <a:off x="642910" y="1785926"/>
            <a:ext cx="80010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da-DK" dirty="0" smtClean="0"/>
              <a:t>De små skridt – synlighed – inddrage nogen der har forstand på at hjælpe os med synlighed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At kunne </a:t>
            </a:r>
            <a:r>
              <a:rPr lang="da-DK" dirty="0" err="1" smtClean="0"/>
              <a:t>italesætte</a:t>
            </a:r>
            <a:r>
              <a:rPr lang="da-DK" dirty="0" smtClean="0"/>
              <a:t> det vi går og gør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Vigtigt at synliggøre at overenskomsterne også hindrer udviklingen af dagplejen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At formidle hvad vi kan og hvad vi gør – vi skal TRO på det vi gør ellers kan vi ikke formidle det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Ildsjæle der er gode til at formidle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Den nye overenskomst er rent driftsmæssigt dyr – det er svært at få gæstedagplejen til at hænge sammen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Gøre mere ved vores image – synliggøre vores kerneydelser – alle skal  kende det og udleve det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Dokumentation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Nytænkning af dagplejernes dag – der foregår vigtigere ting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Mere uddelegering – selvstyrende grupper = arbejdsglæde udvikling 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At blive kendt på høj faglighed – via profilering – tydeligere på hvad kan dagplejen og hvad kan den enkelte - REALKOMPETENCER</a:t>
            </a:r>
          </a:p>
          <a:p>
            <a:pPr marL="342900" indent="-342900">
              <a:buBlip>
                <a:blip r:embed="rId2"/>
              </a:buBlip>
            </a:pPr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 rot="5400000">
            <a:off x="-2382158" y="4168065"/>
            <a:ext cx="5072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Plenum -  Temadag for ledere og souschefer – Nyborg Strand</a:t>
            </a:r>
            <a:endParaRPr lang="da-D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7158" y="228600"/>
            <a:ext cx="8786842" cy="990600"/>
          </a:xfrm>
        </p:spPr>
        <p:txBody>
          <a:bodyPr/>
          <a:lstStyle/>
          <a:p>
            <a:r>
              <a:rPr lang="da-DK" dirty="0" smtClean="0"/>
              <a:t>Initiativer der gør en forskel </a:t>
            </a:r>
            <a:r>
              <a:rPr lang="da-DK" sz="1800" dirty="0" smtClean="0"/>
              <a:t>fortsat</a:t>
            </a:r>
            <a:r>
              <a:rPr lang="da-DK" dirty="0" smtClean="0"/>
              <a:t> …</a:t>
            </a:r>
            <a:endParaRPr lang="da-DK" dirty="0"/>
          </a:p>
        </p:txBody>
      </p:sp>
      <p:sp>
        <p:nvSpPr>
          <p:cNvPr id="3" name="Tekstboks 2"/>
          <p:cNvSpPr txBox="1"/>
          <p:nvPr/>
        </p:nvSpPr>
        <p:spPr>
          <a:xfrm>
            <a:off x="642910" y="1785926"/>
            <a:ext cx="80010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da-DK" dirty="0" smtClean="0"/>
              <a:t>GODE FYSISKE RAMMER – LEGESTUEFORHOLDENE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Medinddragelse og ejerskab hos alle medarbejdere og interessenter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Hvordan kan vi Nydefinere dagplejen – fx gæstedagplejen – det kan også være super godt for det enkelte barn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At ledelse og dagplejepædagoger får relation og nære kontakter i højsædet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Hvordan kan FOA understøtte gæstedagplejeudviklingen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Temalegestuer – fx for tidligt fødte, sprogstimulering mm med deltagelse fra andre tværfaglige professionelle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err="1" smtClean="0"/>
              <a:t>Videnscenter</a:t>
            </a:r>
            <a:r>
              <a:rPr lang="da-DK" dirty="0" smtClean="0"/>
              <a:t>: et dagplejecenter m. dagplejepædagoger der kan vejlede og rådgive på baggrund af specifikke kompetencer, så kan den enkelte dagplejer henvende sig til den ekspert der er brug for + synliggørelse af dagplejens kompetencer og opgaver.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Mere modige ift. </a:t>
            </a:r>
            <a:r>
              <a:rPr lang="da-DK" dirty="0" err="1" smtClean="0"/>
              <a:t>åbenhusdage</a:t>
            </a:r>
            <a:endParaRPr lang="da-DK" dirty="0" smtClean="0"/>
          </a:p>
          <a:p>
            <a:pPr marL="342900" indent="-342900">
              <a:buBlip>
                <a:blip r:embed="rId2"/>
              </a:buBlip>
            </a:pPr>
            <a:r>
              <a:rPr lang="da-DK" dirty="0" err="1" smtClean="0"/>
              <a:t>Italesætte</a:t>
            </a:r>
            <a:r>
              <a:rPr lang="da-DK" dirty="0" smtClean="0"/>
              <a:t> værdierne i dagplejen – formen er ikke ligegyldig – vi ku` splejse ift. en dokumentar m.” hjerne Madsen”</a:t>
            </a:r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 rot="5400000">
            <a:off x="-2382158" y="4168065"/>
            <a:ext cx="5072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Plenum -  Temadag for ledere og souschefer – Nyborg Strand</a:t>
            </a:r>
            <a:endParaRPr lang="da-D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7158" y="228600"/>
            <a:ext cx="8786842" cy="990600"/>
          </a:xfrm>
        </p:spPr>
        <p:txBody>
          <a:bodyPr/>
          <a:lstStyle/>
          <a:p>
            <a:r>
              <a:rPr lang="da-DK" dirty="0" smtClean="0"/>
              <a:t>Initiativer der gør en forskel </a:t>
            </a:r>
            <a:r>
              <a:rPr lang="da-DK" sz="1800" dirty="0" smtClean="0"/>
              <a:t>fortsat</a:t>
            </a:r>
            <a:r>
              <a:rPr lang="da-DK" dirty="0" smtClean="0"/>
              <a:t> …</a:t>
            </a:r>
            <a:endParaRPr lang="da-DK" dirty="0"/>
          </a:p>
        </p:txBody>
      </p:sp>
      <p:sp>
        <p:nvSpPr>
          <p:cNvPr id="3" name="Tekstboks 2"/>
          <p:cNvSpPr txBox="1"/>
          <p:nvPr/>
        </p:nvSpPr>
        <p:spPr>
          <a:xfrm>
            <a:off x="642910" y="1785926"/>
            <a:ext cx="80010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da-DK" dirty="0" smtClean="0"/>
              <a:t>Fra foldere til dokumentar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Fleksibilitet – gæstedagplejen og organiseringen – vejen frem er dialogen – hvordan kan vi sikre fælles fodslag – vi kan forestille os stor forskellighed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Profilering generelt – STORT spændende forskningsprojekt: hvad er det vi er SÅ gode til…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Gæstedagplejen skal løses FØRST ( fra overenskomst til 3 faste…) 1. skridt= dialogmøder med politikerne + konsekvensberegninger – fx hvad betyder 3 børn pr. dagplejer på sigt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Kan det overenskomstmæssigt ændres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Inddragelse af brugerne bestyrelsen og de enkelte forældre LYTTE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Uddannelse – ikke noget bestemt, men hvad har vi brug for her (dagplejere TØR og VIL, vi skal tackle det voksenpædagogisk)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Tilsyn – der er brug for at vi udfordre det og udvikler det – LÆRING – form og indhold – hvor ofte har vi egentlig spurgt ”hvad har du brug for” ift. dagplejeren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Læreplaner skal videreudvikles – det særlige – </a:t>
            </a:r>
            <a:r>
              <a:rPr lang="da-DK" dirty="0" err="1" smtClean="0"/>
              <a:t>italesætte</a:t>
            </a:r>
            <a:r>
              <a:rPr lang="da-DK" dirty="0" smtClean="0"/>
              <a:t> praksis</a:t>
            </a:r>
          </a:p>
          <a:p>
            <a:pPr marL="342900" indent="-342900">
              <a:buBlip>
                <a:blip r:embed="rId2"/>
              </a:buBlip>
            </a:pPr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 rot="5400000">
            <a:off x="-2382158" y="4168065"/>
            <a:ext cx="5072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Plenum -  Temadag for ledere og souschefer – Nyborg Strand</a:t>
            </a:r>
            <a:endParaRPr lang="da-D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7158" y="228600"/>
            <a:ext cx="8786842" cy="990600"/>
          </a:xfrm>
        </p:spPr>
        <p:txBody>
          <a:bodyPr/>
          <a:lstStyle/>
          <a:p>
            <a:r>
              <a:rPr lang="da-DK" dirty="0" smtClean="0"/>
              <a:t>Initiativer der gør en forskel </a:t>
            </a:r>
            <a:r>
              <a:rPr lang="da-DK" sz="1800" dirty="0" smtClean="0"/>
              <a:t>fortsat</a:t>
            </a:r>
            <a:r>
              <a:rPr lang="da-DK" dirty="0" smtClean="0"/>
              <a:t> …</a:t>
            </a:r>
            <a:endParaRPr lang="da-DK" dirty="0"/>
          </a:p>
        </p:txBody>
      </p:sp>
      <p:sp>
        <p:nvSpPr>
          <p:cNvPr id="3" name="Tekstboks 2"/>
          <p:cNvSpPr txBox="1"/>
          <p:nvPr/>
        </p:nvSpPr>
        <p:spPr>
          <a:xfrm>
            <a:off x="642910" y="1785926"/>
            <a:ext cx="800105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da-DK" dirty="0" smtClean="0"/>
              <a:t>Synlighed, værdier, hvordan kan vi udnytte den organisatoriske slagkraft </a:t>
            </a:r>
            <a:r>
              <a:rPr lang="da-DK" dirty="0" err="1" smtClean="0"/>
              <a:t>ifm</a:t>
            </a:r>
            <a:r>
              <a:rPr lang="da-DK" dirty="0" smtClean="0"/>
              <a:t> størrelse? Hvem skal vi i dialog med…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Dialogmøder ml. dagpleje og politisk udvalg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Tættere på vores forældre og kommende forældre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Gode vigtige ambassadører for dagplejen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Fleksibel overenskomst = mulighed for udvikling, dagplejepædagogen – opgør med talemåden ”vi kører” ”mine/dine”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Profilering af dagplejetilbuddet skal vi være sammen om MED dagplejerne – det kan de og det tør de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Anerkendende tilgang til dagplejerne – vi vil gå foran som ledere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Vigtigt at synliggøre og planlægge </a:t>
            </a:r>
            <a:r>
              <a:rPr lang="da-DK" dirty="0" err="1" smtClean="0"/>
              <a:t>successer</a:t>
            </a:r>
            <a:endParaRPr lang="da-DK" dirty="0" smtClean="0"/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Uddannelse til pædagoger og til dagplejere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Hjemmesiderne skal vi se at komme i gang med 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HVORDAN PROFILERER VI OS SÅ VI </a:t>
            </a:r>
            <a:r>
              <a:rPr lang="da-DK" dirty="0" err="1" smtClean="0"/>
              <a:t>KA´SES…åbent</a:t>
            </a:r>
            <a:r>
              <a:rPr lang="da-DK" dirty="0" smtClean="0"/>
              <a:t> hus, websites…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FOA skal være lyttende overfor nytænkning – ledere får ting til at gro nedefra – dagplejerne skal med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Lokale løsninger </a:t>
            </a:r>
            <a:r>
              <a:rPr lang="da-DK" dirty="0" err="1" smtClean="0"/>
              <a:t>findes…men</a:t>
            </a:r>
            <a:r>
              <a:rPr lang="da-DK" dirty="0" smtClean="0"/>
              <a:t> det er ikke </a:t>
            </a:r>
            <a:r>
              <a:rPr lang="da-DK" dirty="0" err="1" smtClean="0"/>
              <a:t>ens…hvad</a:t>
            </a:r>
            <a:r>
              <a:rPr lang="da-DK" dirty="0" smtClean="0"/>
              <a:t> kan lade sig gøre</a:t>
            </a:r>
          </a:p>
          <a:p>
            <a:pPr marL="342900" indent="-342900">
              <a:buBlip>
                <a:blip r:embed="rId2"/>
              </a:buBlip>
            </a:pPr>
            <a:endParaRPr lang="da-DK" dirty="0" smtClean="0"/>
          </a:p>
          <a:p>
            <a:pPr marL="342900" indent="-342900">
              <a:buBlip>
                <a:blip r:embed="rId2"/>
              </a:buBlip>
            </a:pPr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 rot="5400000">
            <a:off x="-2382158" y="4168065"/>
            <a:ext cx="5072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Plenum -  Temadag for ledere og souschefer – Nyborg Strand</a:t>
            </a:r>
            <a:endParaRPr lang="da-D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>
                <a:latin typeface="Tahoma" pitchFamily="34" charset="0"/>
                <a:cs typeface="Tahoma" pitchFamily="34" charset="0"/>
              </a:rPr>
              <a:t>Program</a:t>
            </a:r>
            <a:r>
              <a:rPr lang="da-DK" sz="2600" dirty="0" smtClean="0">
                <a:latin typeface="Tahoma" pitchFamily="34" charset="0"/>
                <a:cs typeface="Tahoma" pitchFamily="34" charset="0"/>
              </a:rPr>
              <a:t> Temadag for ledere og souschefer i dagplejen </a:t>
            </a:r>
            <a:r>
              <a:rPr lang="da-DK" sz="1800" dirty="0" smtClean="0">
                <a:latin typeface="Tahoma" pitchFamily="34" charset="0"/>
                <a:cs typeface="Tahoma" pitchFamily="34" charset="0"/>
              </a:rPr>
              <a:t>26.01.10 kl. 10.00-15.30</a:t>
            </a:r>
            <a:endParaRPr lang="da-DK" sz="1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428596" y="1752600"/>
            <a:ext cx="1781204" cy="4343400"/>
          </a:xfrm>
        </p:spPr>
        <p:txBody>
          <a:bodyPr/>
          <a:lstStyle/>
          <a:p>
            <a:r>
              <a:rPr lang="da-DK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Dagpleje-ledelse  </a:t>
            </a:r>
          </a:p>
          <a:p>
            <a:r>
              <a:rPr lang="da-D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hvor ligger styrkerne?</a:t>
            </a:r>
          </a:p>
          <a:p>
            <a:r>
              <a:rPr lang="da-D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Hvad er det særlige?</a:t>
            </a:r>
          </a:p>
          <a:p>
            <a:r>
              <a:rPr lang="da-DK" sz="1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Hvilken karakter har udfordringen?</a:t>
            </a:r>
            <a:endParaRPr lang="da-DK" sz="14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"/>
          </p:nvPr>
        </p:nvSpPr>
        <p:spPr>
          <a:xfrm>
            <a:off x="2357422" y="2000240"/>
            <a:ext cx="6400800" cy="4000528"/>
          </a:xfrm>
        </p:spPr>
        <p:txBody>
          <a:bodyPr/>
          <a:lstStyle/>
          <a:p>
            <a:pPr>
              <a:buNone/>
            </a:pPr>
            <a:r>
              <a:rPr lang="da-DK" sz="1600" b="1" dirty="0" smtClean="0">
                <a:latin typeface="Tahoma" pitchFamily="34" charset="0"/>
                <a:cs typeface="Tahoma" pitchFamily="34" charset="0"/>
              </a:rPr>
              <a:t>FORMÅL</a:t>
            </a:r>
            <a:r>
              <a:rPr lang="da-DK" sz="1600" dirty="0" smtClean="0">
                <a:latin typeface="Tahoma" pitchFamily="34" charset="0"/>
                <a:cs typeface="Tahoma" pitchFamily="34" charset="0"/>
              </a:rPr>
              <a:t>: At sætte fokus på det særlige ved dagplejeledelse gennem procesarbejde med videndeling  i en dialogbaseret ramme</a:t>
            </a:r>
          </a:p>
          <a:p>
            <a:r>
              <a:rPr lang="da-DK" sz="1600" dirty="0" smtClean="0">
                <a:latin typeface="Tahoma" pitchFamily="34" charset="0"/>
                <a:cs typeface="Tahoma" pitchFamily="34" charset="0"/>
              </a:rPr>
              <a:t>Kl. 10.15-11.15	Præsentation af program og procesmetode 		Oplæg omkring ledelse på dagplejeområdet</a:t>
            </a:r>
          </a:p>
          <a:p>
            <a:r>
              <a:rPr lang="da-DK" sz="1600" dirty="0" smtClean="0">
                <a:latin typeface="Tahoma" pitchFamily="34" charset="0"/>
                <a:cs typeface="Tahoma" pitchFamily="34" charset="0"/>
              </a:rPr>
              <a:t>Kl. 11.15-11.30	Pause	</a:t>
            </a:r>
          </a:p>
          <a:p>
            <a:r>
              <a:rPr lang="da-DK" sz="1600" dirty="0" smtClean="0">
                <a:latin typeface="Tahoma" pitchFamily="34" charset="0"/>
                <a:cs typeface="Tahoma" pitchFamily="34" charset="0"/>
              </a:rPr>
              <a:t>Kl.11.30-12.30	Procesarbejde med dialogisk styring – ”alle taler</a:t>
            </a:r>
          </a:p>
          <a:p>
            <a:pPr>
              <a:buNone/>
            </a:pPr>
            <a:r>
              <a:rPr lang="da-DK" sz="1600" dirty="0" smtClean="0">
                <a:latin typeface="Tahoma" pitchFamily="34" charset="0"/>
                <a:cs typeface="Tahoma" pitchFamily="34" charset="0"/>
              </a:rPr>
              <a:t>			 med alle” (caféseminar-metoden)</a:t>
            </a:r>
          </a:p>
          <a:p>
            <a:r>
              <a:rPr lang="da-DK" sz="1600" dirty="0" smtClean="0">
                <a:latin typeface="Tahoma" pitchFamily="34" charset="0"/>
                <a:cs typeface="Tahoma" pitchFamily="34" charset="0"/>
              </a:rPr>
              <a:t>Kl. 12.30-13.30 	Frokost</a:t>
            </a:r>
          </a:p>
          <a:p>
            <a:r>
              <a:rPr lang="da-DK" sz="1600" dirty="0" smtClean="0">
                <a:latin typeface="Tahoma" pitchFamily="34" charset="0"/>
                <a:cs typeface="Tahoma" pitchFamily="34" charset="0"/>
              </a:rPr>
              <a:t>Kl. 13.30-14.30	Procesarbejde fortsætter med fokus på essenser</a:t>
            </a:r>
          </a:p>
          <a:p>
            <a:r>
              <a:rPr lang="da-DK" sz="1600" dirty="0" smtClean="0">
                <a:latin typeface="Tahoma" pitchFamily="34" charset="0"/>
                <a:cs typeface="Tahoma" pitchFamily="34" charset="0"/>
              </a:rPr>
              <a:t>Kl. 14.30-15.00	Plenum m. eftermiddagskaffe</a:t>
            </a:r>
          </a:p>
          <a:p>
            <a:r>
              <a:rPr lang="da-DK" sz="1600" dirty="0" smtClean="0">
                <a:latin typeface="Tahoma" pitchFamily="34" charset="0"/>
                <a:cs typeface="Tahoma" pitchFamily="34" charset="0"/>
              </a:rPr>
              <a:t>Kl. 15.00-15.30	Afrunding og perspektivering</a:t>
            </a:r>
            <a:endParaRPr lang="da-DK" sz="16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7158" y="228600"/>
            <a:ext cx="8786842" cy="990600"/>
          </a:xfrm>
        </p:spPr>
        <p:txBody>
          <a:bodyPr/>
          <a:lstStyle/>
          <a:p>
            <a:r>
              <a:rPr lang="da-DK" dirty="0" smtClean="0"/>
              <a:t>Initiativer der gør en forskel </a:t>
            </a:r>
            <a:r>
              <a:rPr lang="da-DK" sz="1800" dirty="0" smtClean="0"/>
              <a:t>fortsat</a:t>
            </a:r>
            <a:r>
              <a:rPr lang="da-DK" dirty="0" smtClean="0"/>
              <a:t> …</a:t>
            </a:r>
            <a:endParaRPr lang="da-DK" dirty="0"/>
          </a:p>
        </p:txBody>
      </p:sp>
      <p:sp>
        <p:nvSpPr>
          <p:cNvPr id="3" name="Tekstboks 2"/>
          <p:cNvSpPr txBox="1"/>
          <p:nvPr/>
        </p:nvSpPr>
        <p:spPr>
          <a:xfrm>
            <a:off x="642910" y="1785926"/>
            <a:ext cx="80010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da-DK" dirty="0" smtClean="0"/>
              <a:t>Gæstedagplejen er et attraktivt i 2013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I 2013 bliver vi valgt på faglighed og kvalitet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Vi kan være et niche tilbud til ungeforældre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Vi vil kendes på at være eksperter i relationer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FOA – gi` os en chance for at køre det her igennem</a:t>
            </a:r>
          </a:p>
          <a:p>
            <a:pPr marL="342900" indent="-342900">
              <a:buBlip>
                <a:blip r:embed="rId2"/>
              </a:buBlip>
            </a:pPr>
            <a:r>
              <a:rPr lang="da-DK" dirty="0" smtClean="0"/>
              <a:t>Dagplejen er et tilbud på lige fod med andre tilbud i 2013</a:t>
            </a:r>
          </a:p>
          <a:p>
            <a:pPr marL="342900" indent="-342900">
              <a:buBlip>
                <a:blip r:embed="rId2"/>
              </a:buBlip>
            </a:pPr>
            <a:endParaRPr lang="da-DK" dirty="0" smtClean="0"/>
          </a:p>
          <a:p>
            <a:pPr marL="342900" indent="-342900">
              <a:buBlip>
                <a:blip r:embed="rId2"/>
              </a:buBlip>
            </a:pPr>
            <a:endParaRPr lang="da-DK" dirty="0" smtClean="0"/>
          </a:p>
          <a:p>
            <a:pPr marL="342900" indent="-342900">
              <a:buBlip>
                <a:blip r:embed="rId2"/>
              </a:buBlip>
            </a:pPr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 rot="5400000">
            <a:off x="-2382158" y="4168065"/>
            <a:ext cx="5072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/>
              <a:t>Plenum -  Temadag for ledere og souschefer – Nyborg Strand</a:t>
            </a:r>
            <a:endParaRPr lang="da-D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5720" y="228600"/>
            <a:ext cx="8480328" cy="990600"/>
          </a:xfrm>
        </p:spPr>
        <p:txBody>
          <a:bodyPr/>
          <a:lstStyle/>
          <a:p>
            <a:r>
              <a:rPr lang="da-DK" sz="2400" b="1" dirty="0" smtClean="0"/>
              <a:t>De største udfordringer for dagplejen i den næste 3 år</a:t>
            </a:r>
            <a:br>
              <a:rPr lang="da-DK" sz="2400" b="1" dirty="0" smtClean="0"/>
            </a:br>
            <a:r>
              <a:rPr lang="da-DK" sz="1800" dirty="0" smtClean="0"/>
              <a:t>FOA Kampagne og Analyse/ Pædagogisk sektor 2010</a:t>
            </a:r>
            <a:endParaRPr lang="da-DK" sz="24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da-DK" dirty="0" smtClean="0"/>
              <a:t>Dagplejens fremtid</a:t>
            </a:r>
          </a:p>
          <a:p>
            <a:pPr>
              <a:buBlip>
                <a:blip r:embed="rId2"/>
              </a:buBlip>
            </a:pPr>
            <a:r>
              <a:rPr lang="da-DK" dirty="0" smtClean="0"/>
              <a:t>Organisation</a:t>
            </a:r>
          </a:p>
          <a:p>
            <a:pPr>
              <a:buBlip>
                <a:blip r:embed="rId2"/>
              </a:buBlip>
            </a:pPr>
            <a:r>
              <a:rPr lang="da-DK" dirty="0" smtClean="0"/>
              <a:t>Faglighed</a:t>
            </a:r>
          </a:p>
          <a:p>
            <a:pPr>
              <a:buBlip>
                <a:blip r:embed="rId2"/>
              </a:buBlip>
            </a:pPr>
            <a:r>
              <a:rPr lang="da-DK" dirty="0" smtClean="0"/>
              <a:t>Ressourcer</a:t>
            </a:r>
          </a:p>
          <a:p>
            <a:pPr>
              <a:buBlip>
                <a:blip r:embed="rId2"/>
              </a:buBlip>
            </a:pPr>
            <a:r>
              <a:rPr lang="da-DK" dirty="0" smtClean="0"/>
              <a:t>Gæstedagpleje</a:t>
            </a:r>
          </a:p>
          <a:p>
            <a:pPr>
              <a:buBlip>
                <a:blip r:embed="rId2"/>
              </a:buBlip>
            </a:pPr>
            <a:r>
              <a:rPr lang="da-DK" dirty="0" smtClean="0"/>
              <a:t>Åbningstid</a:t>
            </a:r>
          </a:p>
          <a:p>
            <a:pPr>
              <a:buBlip>
                <a:blip r:embed="rId2"/>
              </a:buBlip>
            </a:pPr>
            <a:r>
              <a:rPr lang="da-DK" dirty="0" smtClean="0"/>
              <a:t>Lederrolle</a:t>
            </a:r>
          </a:p>
          <a:p>
            <a:pPr>
              <a:buBlip>
                <a:blip r:embed="rId2"/>
              </a:buBlip>
            </a:pPr>
            <a:r>
              <a:rPr lang="da-DK" dirty="0" smtClean="0"/>
              <a:t>Arbejdsforhold</a:t>
            </a:r>
            <a:endParaRPr lang="da-DK" dirty="0"/>
          </a:p>
        </p:txBody>
      </p:sp>
      <p:sp>
        <p:nvSpPr>
          <p:cNvPr id="5" name="Tekstboks 4"/>
          <p:cNvSpPr txBox="1"/>
          <p:nvPr/>
        </p:nvSpPr>
        <p:spPr>
          <a:xfrm>
            <a:off x="5857884" y="2643182"/>
            <a:ext cx="25717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 smtClean="0"/>
              <a:t>De </a:t>
            </a:r>
            <a:r>
              <a:rPr lang="da-DK" sz="2800" b="1" dirty="0" smtClean="0">
                <a:solidFill>
                  <a:srgbClr val="FF0000"/>
                </a:solidFill>
              </a:rPr>
              <a:t>røde</a:t>
            </a:r>
            <a:r>
              <a:rPr lang="da-DK" sz="2800" b="1" dirty="0" smtClean="0"/>
              <a:t> A4 ark giver et bud på handling i den rigtige retning?</a:t>
            </a:r>
            <a:endParaRPr lang="da-DK" sz="2800" b="1" dirty="0"/>
          </a:p>
        </p:txBody>
      </p:sp>
      <p:sp>
        <p:nvSpPr>
          <p:cNvPr id="6" name="Højre klammeparentes 5"/>
          <p:cNvSpPr/>
          <p:nvPr/>
        </p:nvSpPr>
        <p:spPr>
          <a:xfrm>
            <a:off x="4357686" y="1571612"/>
            <a:ext cx="785818" cy="4500594"/>
          </a:xfrm>
          <a:prstGeom prst="rightBrac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boks 6"/>
          <p:cNvSpPr txBox="1"/>
          <p:nvPr/>
        </p:nvSpPr>
        <p:spPr>
          <a:xfrm>
            <a:off x="7429488" y="6550223"/>
            <a:ext cx="1714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 smtClean="0"/>
              <a:t>www.amholt.dk</a:t>
            </a:r>
            <a:endParaRPr lang="da-D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5720" y="228600"/>
            <a:ext cx="8480328" cy="990600"/>
          </a:xfrm>
        </p:spPr>
        <p:txBody>
          <a:bodyPr/>
          <a:lstStyle/>
          <a:p>
            <a:r>
              <a:rPr lang="da-DK" sz="2400" b="1" dirty="0" smtClean="0"/>
              <a:t>De største udfordringer for dagplejen i den næste 3 år</a:t>
            </a:r>
            <a:br>
              <a:rPr lang="da-DK" sz="2400" b="1" dirty="0" smtClean="0"/>
            </a:br>
            <a:r>
              <a:rPr lang="da-DK" sz="1800" dirty="0" smtClean="0"/>
              <a:t>FOA Kampagne og Analyse/ Pædagogisk sektor 2010</a:t>
            </a:r>
            <a:endParaRPr lang="da-DK" sz="24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Blip>
                <a:blip r:embed="rId2"/>
              </a:buBlip>
            </a:pPr>
            <a:r>
              <a:rPr lang="da-DK" dirty="0" smtClean="0"/>
              <a:t>Dagplejens fremtid</a:t>
            </a:r>
          </a:p>
          <a:p>
            <a:pPr>
              <a:buBlip>
                <a:blip r:embed="rId2"/>
              </a:buBlip>
            </a:pPr>
            <a:r>
              <a:rPr lang="da-DK" dirty="0" smtClean="0"/>
              <a:t>Organisation</a:t>
            </a:r>
          </a:p>
          <a:p>
            <a:pPr>
              <a:buBlip>
                <a:blip r:embed="rId2"/>
              </a:buBlip>
            </a:pPr>
            <a:r>
              <a:rPr lang="da-DK" dirty="0" smtClean="0"/>
              <a:t>Faglighed</a:t>
            </a:r>
          </a:p>
          <a:p>
            <a:pPr>
              <a:buBlip>
                <a:blip r:embed="rId2"/>
              </a:buBlip>
            </a:pPr>
            <a:r>
              <a:rPr lang="da-DK" dirty="0" smtClean="0"/>
              <a:t>Ressourcer</a:t>
            </a:r>
          </a:p>
          <a:p>
            <a:pPr>
              <a:buBlip>
                <a:blip r:embed="rId2"/>
              </a:buBlip>
            </a:pPr>
            <a:r>
              <a:rPr lang="da-DK" dirty="0" smtClean="0"/>
              <a:t>Gæstedagpleje</a:t>
            </a:r>
          </a:p>
          <a:p>
            <a:pPr>
              <a:buBlip>
                <a:blip r:embed="rId2"/>
              </a:buBlip>
            </a:pPr>
            <a:r>
              <a:rPr lang="da-DK" dirty="0" smtClean="0"/>
              <a:t>Åbningstid</a:t>
            </a:r>
          </a:p>
          <a:p>
            <a:pPr>
              <a:buBlip>
                <a:blip r:embed="rId2"/>
              </a:buBlip>
            </a:pPr>
            <a:r>
              <a:rPr lang="da-DK" dirty="0" smtClean="0"/>
              <a:t>Lederrolle</a:t>
            </a:r>
          </a:p>
          <a:p>
            <a:pPr>
              <a:buBlip>
                <a:blip r:embed="rId2"/>
              </a:buBlip>
            </a:pPr>
            <a:r>
              <a:rPr lang="da-DK" dirty="0" smtClean="0"/>
              <a:t>Arbejdsforhold</a:t>
            </a:r>
            <a:endParaRPr lang="da-DK" dirty="0"/>
          </a:p>
        </p:txBody>
      </p:sp>
      <p:sp>
        <p:nvSpPr>
          <p:cNvPr id="5" name="Tekstboks 4"/>
          <p:cNvSpPr txBox="1"/>
          <p:nvPr/>
        </p:nvSpPr>
        <p:spPr>
          <a:xfrm>
            <a:off x="5572132" y="2071678"/>
            <a:ext cx="32861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b="1" dirty="0" smtClean="0"/>
              <a:t>Hvor ligger styrkerne?</a:t>
            </a:r>
          </a:p>
          <a:p>
            <a:endParaRPr lang="da-DK" sz="2800" b="1" dirty="0" smtClean="0"/>
          </a:p>
          <a:p>
            <a:r>
              <a:rPr lang="da-DK" sz="2800" b="1" dirty="0" smtClean="0"/>
              <a:t>Hvad er det særlige?</a:t>
            </a:r>
          </a:p>
          <a:p>
            <a:endParaRPr lang="da-DK" sz="2800" b="1" dirty="0" smtClean="0"/>
          </a:p>
          <a:p>
            <a:r>
              <a:rPr lang="da-DK" sz="2800" b="1" dirty="0" smtClean="0"/>
              <a:t>Hvilken </a:t>
            </a:r>
          </a:p>
          <a:p>
            <a:r>
              <a:rPr lang="da-DK" sz="2800" b="1" dirty="0" smtClean="0"/>
              <a:t>karakter har udfordringerne?</a:t>
            </a:r>
            <a:endParaRPr lang="da-DK" sz="2800" b="1" dirty="0"/>
          </a:p>
        </p:txBody>
      </p:sp>
      <p:sp>
        <p:nvSpPr>
          <p:cNvPr id="6" name="Højre klammeparentes 5"/>
          <p:cNvSpPr/>
          <p:nvPr/>
        </p:nvSpPr>
        <p:spPr>
          <a:xfrm>
            <a:off x="4357686" y="1571612"/>
            <a:ext cx="785818" cy="4500594"/>
          </a:xfrm>
          <a:prstGeom prst="rightBrac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boks 6"/>
          <p:cNvSpPr txBox="1"/>
          <p:nvPr/>
        </p:nvSpPr>
        <p:spPr>
          <a:xfrm>
            <a:off x="7429488" y="6550223"/>
            <a:ext cx="1714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 smtClean="0"/>
              <a:t>www.amholt.dk</a:t>
            </a:r>
            <a:endParaRPr lang="da-D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3200" dirty="0" smtClean="0">
                <a:latin typeface="Tahoma" pitchFamily="34" charset="0"/>
                <a:cs typeface="Tahoma" pitchFamily="34" charset="0"/>
              </a:rPr>
              <a:t>Ledelsesmæssige indsatsområder i hverdagens spændingsfelt</a:t>
            </a:r>
          </a:p>
        </p:txBody>
      </p:sp>
      <p:sp>
        <p:nvSpPr>
          <p:cNvPr id="4" name="Ligebenet trekant 3"/>
          <p:cNvSpPr/>
          <p:nvPr/>
        </p:nvSpPr>
        <p:spPr>
          <a:xfrm rot="10800000">
            <a:off x="1928813" y="1857375"/>
            <a:ext cx="4929187" cy="4143375"/>
          </a:xfrm>
          <a:prstGeom prst="triangle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0800000" scaled="1"/>
            <a:tileRect/>
          </a:gra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dirty="0"/>
          </a:p>
        </p:txBody>
      </p:sp>
      <p:sp>
        <p:nvSpPr>
          <p:cNvPr id="16388" name="Tekstboks 4"/>
          <p:cNvSpPr txBox="1">
            <a:spLocks noChangeArrowheads="1"/>
          </p:cNvSpPr>
          <p:nvPr/>
        </p:nvSpPr>
        <p:spPr bwMode="auto">
          <a:xfrm>
            <a:off x="500063" y="1857375"/>
            <a:ext cx="164306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1400" b="1">
                <a:latin typeface="Tahoma" pitchFamily="34" charset="0"/>
                <a:cs typeface="Tahoma" pitchFamily="34" charset="0"/>
              </a:rPr>
              <a:t>Den kognitive tilgang:</a:t>
            </a:r>
          </a:p>
          <a:p>
            <a:r>
              <a:rPr lang="da-DK" sz="1400">
                <a:latin typeface="Tahoma" pitchFamily="34" charset="0"/>
                <a:cs typeface="Tahoma" pitchFamily="34" charset="0"/>
              </a:rPr>
              <a:t>Mønstre i personligheden</a:t>
            </a:r>
          </a:p>
          <a:p>
            <a:r>
              <a:rPr lang="da-DK" sz="1400">
                <a:latin typeface="Tahoma" pitchFamily="34" charset="0"/>
                <a:cs typeface="Tahoma" pitchFamily="34" charset="0"/>
              </a:rPr>
              <a:t>Erfaringsdannelse</a:t>
            </a:r>
          </a:p>
          <a:p>
            <a:r>
              <a:rPr lang="da-DK" sz="1400">
                <a:latin typeface="Tahoma" pitchFamily="34" charset="0"/>
                <a:cs typeface="Tahoma" pitchFamily="34" charset="0"/>
              </a:rPr>
              <a:t>Styrker</a:t>
            </a:r>
          </a:p>
          <a:p>
            <a:r>
              <a:rPr lang="da-DK" sz="1400">
                <a:latin typeface="Tahoma" pitchFamily="34" charset="0"/>
                <a:cs typeface="Tahoma" pitchFamily="34" charset="0"/>
              </a:rPr>
              <a:t>Ressourcer</a:t>
            </a:r>
          </a:p>
          <a:p>
            <a:endParaRPr lang="da-DK" sz="14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389" name="Tekstboks 5"/>
          <p:cNvSpPr txBox="1">
            <a:spLocks noChangeArrowheads="1"/>
          </p:cNvSpPr>
          <p:nvPr/>
        </p:nvSpPr>
        <p:spPr bwMode="auto">
          <a:xfrm>
            <a:off x="6786563" y="1857375"/>
            <a:ext cx="214312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1400" b="1">
                <a:latin typeface="Tahoma" pitchFamily="34" charset="0"/>
                <a:cs typeface="Tahoma" pitchFamily="34" charset="0"/>
              </a:rPr>
              <a:t>Den psykodynamiske tilgang:</a:t>
            </a:r>
          </a:p>
          <a:p>
            <a:r>
              <a:rPr lang="da-DK" sz="1400">
                <a:latin typeface="Tahoma" pitchFamily="34" charset="0"/>
                <a:cs typeface="Tahoma" pitchFamily="34" charset="0"/>
              </a:rPr>
              <a:t>Selvet</a:t>
            </a:r>
          </a:p>
          <a:p>
            <a:r>
              <a:rPr lang="da-DK" sz="1400">
                <a:latin typeface="Tahoma" pitchFamily="34" charset="0"/>
                <a:cs typeface="Tahoma" pitchFamily="34" charset="0"/>
              </a:rPr>
              <a:t>Behov</a:t>
            </a:r>
          </a:p>
          <a:p>
            <a:r>
              <a:rPr lang="da-DK" sz="1400">
                <a:latin typeface="Tahoma" pitchFamily="34" charset="0"/>
                <a:cs typeface="Tahoma" pitchFamily="34" charset="0"/>
              </a:rPr>
              <a:t>Sammenhænge ml. behov og adfærd</a:t>
            </a:r>
          </a:p>
          <a:p>
            <a:r>
              <a:rPr lang="da-DK" sz="1400">
                <a:latin typeface="Tahoma" pitchFamily="34" charset="0"/>
                <a:cs typeface="Tahoma" pitchFamily="34" charset="0"/>
              </a:rPr>
              <a:t>Motivation</a:t>
            </a:r>
          </a:p>
          <a:p>
            <a:r>
              <a:rPr lang="da-DK" sz="1400">
                <a:latin typeface="Tahoma" pitchFamily="34" charset="0"/>
                <a:cs typeface="Tahoma" pitchFamily="34" charset="0"/>
              </a:rPr>
              <a:t>Relationer</a:t>
            </a:r>
          </a:p>
          <a:p>
            <a:endParaRPr lang="da-DK" sz="14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390" name="Tekstboks 6"/>
          <p:cNvSpPr txBox="1">
            <a:spLocks noChangeArrowheads="1"/>
          </p:cNvSpPr>
          <p:nvPr/>
        </p:nvSpPr>
        <p:spPr bwMode="auto">
          <a:xfrm>
            <a:off x="2357438" y="5929313"/>
            <a:ext cx="4214812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sz="1400" b="1">
                <a:latin typeface="Tahoma" pitchFamily="34" charset="0"/>
                <a:cs typeface="Tahoma" pitchFamily="34" charset="0"/>
              </a:rPr>
              <a:t>Den kontekstuelle/organisatoriske tilgang:</a:t>
            </a:r>
          </a:p>
          <a:p>
            <a:pPr algn="ctr"/>
            <a:r>
              <a:rPr lang="da-DK" sz="1400">
                <a:latin typeface="Tahoma" pitchFamily="34" charset="0"/>
                <a:cs typeface="Tahoma" pitchFamily="34" charset="0"/>
              </a:rPr>
              <a:t>Rammer – muligheder – krav – formål - mål</a:t>
            </a:r>
          </a:p>
          <a:p>
            <a:endParaRPr lang="da-DK" sz="14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392" name="Tekstboks 7"/>
          <p:cNvSpPr txBox="1">
            <a:spLocks noChangeArrowheads="1"/>
          </p:cNvSpPr>
          <p:nvPr/>
        </p:nvSpPr>
        <p:spPr bwMode="auto">
          <a:xfrm>
            <a:off x="3429000" y="2571750"/>
            <a:ext cx="207168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a-DK" sz="2800" b="1" dirty="0" smtClean="0">
                <a:latin typeface="Tahoma" pitchFamily="34" charset="0"/>
                <a:cs typeface="Tahoma" pitchFamily="34" charset="0"/>
              </a:rPr>
              <a:t>Faglig</a:t>
            </a:r>
          </a:p>
          <a:p>
            <a:pPr algn="ctr"/>
            <a:r>
              <a:rPr lang="da-DK" sz="2800" b="1" dirty="0" smtClean="0">
                <a:latin typeface="Tahoma" pitchFamily="34" charset="0"/>
                <a:cs typeface="Tahoma" pitchFamily="34" charset="0"/>
              </a:rPr>
              <a:t>Udvikling</a:t>
            </a:r>
            <a:endParaRPr lang="da-DK" sz="28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kstboks 23"/>
          <p:cNvSpPr txBox="1">
            <a:spLocks noChangeArrowheads="1"/>
          </p:cNvSpPr>
          <p:nvPr/>
        </p:nvSpPr>
        <p:spPr bwMode="auto">
          <a:xfrm rot="5400000">
            <a:off x="-1305770" y="5091886"/>
            <a:ext cx="3286166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a-DK" sz="1000" dirty="0">
                <a:latin typeface="Tahoma" pitchFamily="34" charset="0"/>
                <a:cs typeface="Tahoma" pitchFamily="34" charset="0"/>
              </a:rPr>
              <a:t>Inspireret af </a:t>
            </a:r>
            <a:r>
              <a:rPr lang="da-DK" sz="1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da-DK" sz="1000" dirty="0" err="1" smtClean="0">
                <a:latin typeface="Tahoma" pitchFamily="34" charset="0"/>
                <a:cs typeface="Tahoma" pitchFamily="34" charset="0"/>
              </a:rPr>
              <a:t>Illeris</a:t>
            </a:r>
            <a:r>
              <a:rPr lang="da-DK" sz="1000" dirty="0" smtClean="0">
                <a:latin typeface="Tahoma" pitchFamily="34" charset="0"/>
                <a:cs typeface="Tahoma" pitchFamily="34" charset="0"/>
              </a:rPr>
              <a:t> 2004                www.amholt.dk</a:t>
            </a:r>
            <a:endParaRPr lang="da-DK" sz="1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FOKUS </a:t>
            </a:r>
            <a:r>
              <a:rPr lang="da-DK" sz="2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pædagogisk/psykologisk betragtning af ledelse</a:t>
            </a:r>
            <a:endParaRPr lang="da-DK" sz="22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 flipH="1">
            <a:off x="571472" y="1714488"/>
            <a:ext cx="428628" cy="4714908"/>
          </a:xfrm>
          <a:solidFill>
            <a:srgbClr val="CC00CC"/>
          </a:solidFill>
        </p:spPr>
        <p:txBody>
          <a:bodyPr/>
          <a:lstStyle/>
          <a:p>
            <a:r>
              <a:rPr lang="da-DK" sz="24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UDFORDRINGEN</a:t>
            </a:r>
            <a:endParaRPr lang="da-DK" sz="2400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"/>
          </p:nvPr>
        </p:nvSpPr>
        <p:spPr>
          <a:xfrm>
            <a:off x="1214414" y="1714488"/>
            <a:ext cx="4857784" cy="4419600"/>
          </a:xfrm>
        </p:spPr>
        <p:txBody>
          <a:bodyPr/>
          <a:lstStyle/>
          <a:p>
            <a:endParaRPr lang="da-DK" sz="3200" dirty="0" smtClean="0">
              <a:latin typeface="Tahoma" pitchFamily="34" charset="0"/>
            </a:endParaRPr>
          </a:p>
          <a:p>
            <a:pPr>
              <a:buBlip>
                <a:blip r:embed="rId3"/>
              </a:buBlip>
            </a:pPr>
            <a:r>
              <a:rPr lang="da-DK" sz="3200" dirty="0" smtClean="0">
                <a:latin typeface="Tahoma" pitchFamily="34" charset="0"/>
              </a:rPr>
              <a:t>Ledelse involverer altid en relation og en rettethed…</a:t>
            </a:r>
          </a:p>
          <a:p>
            <a:pPr>
              <a:buBlip>
                <a:blip r:embed="rId3"/>
              </a:buBlip>
            </a:pPr>
            <a:r>
              <a:rPr lang="da-DK" sz="3200" dirty="0" smtClean="0">
                <a:latin typeface="Tahoma" pitchFamily="34" charset="0"/>
              </a:rPr>
              <a:t>Udfordringen er at balancere mellem ”du” og ”det”…</a:t>
            </a:r>
          </a:p>
          <a:p>
            <a:endParaRPr lang="da-DK" sz="3200" dirty="0" smtClean="0">
              <a:latin typeface="Tahoma" pitchFamily="34" charset="0"/>
            </a:endParaRPr>
          </a:p>
          <a:p>
            <a:endParaRPr lang="da-DK" dirty="0"/>
          </a:p>
        </p:txBody>
      </p:sp>
      <p:sp>
        <p:nvSpPr>
          <p:cNvPr id="6" name="Ellipse 5"/>
          <p:cNvSpPr/>
          <p:nvPr/>
        </p:nvSpPr>
        <p:spPr>
          <a:xfrm>
            <a:off x="6357950" y="3000372"/>
            <a:ext cx="857256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Jeg</a:t>
            </a:r>
            <a:endParaRPr lang="da-DK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Ellipse 6"/>
          <p:cNvSpPr/>
          <p:nvPr/>
        </p:nvSpPr>
        <p:spPr>
          <a:xfrm>
            <a:off x="7929586" y="2714620"/>
            <a:ext cx="857256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Du</a:t>
            </a:r>
            <a:endParaRPr lang="da-DK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7358082" y="4286256"/>
            <a:ext cx="857256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Det</a:t>
            </a:r>
            <a:endParaRPr lang="da-DK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0" name="Lige forbindelse 9"/>
          <p:cNvCxnSpPr>
            <a:stCxn id="6" idx="6"/>
            <a:endCxn id="7" idx="2"/>
          </p:cNvCxnSpPr>
          <p:nvPr/>
        </p:nvCxnSpPr>
        <p:spPr>
          <a:xfrm flipV="1">
            <a:off x="7215206" y="3178967"/>
            <a:ext cx="714380" cy="2857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Lige forbindelse 11"/>
          <p:cNvCxnSpPr>
            <a:stCxn id="6" idx="5"/>
            <a:endCxn id="8" idx="1"/>
          </p:cNvCxnSpPr>
          <p:nvPr/>
        </p:nvCxnSpPr>
        <p:spPr>
          <a:xfrm rot="16200000" flipH="1">
            <a:off x="6972045" y="3910681"/>
            <a:ext cx="629198" cy="3939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>
            <a:stCxn id="8" idx="7"/>
            <a:endCxn id="7" idx="4"/>
          </p:cNvCxnSpPr>
          <p:nvPr/>
        </p:nvCxnSpPr>
        <p:spPr>
          <a:xfrm rot="5400000" flipH="1" flipV="1">
            <a:off x="7834532" y="3898578"/>
            <a:ext cx="778946" cy="2684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boks 10"/>
          <p:cNvSpPr txBox="1"/>
          <p:nvPr/>
        </p:nvSpPr>
        <p:spPr>
          <a:xfrm>
            <a:off x="7429488" y="6550223"/>
            <a:ext cx="1714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 smtClean="0"/>
              <a:t>www.amholt.dk</a:t>
            </a:r>
            <a:endParaRPr lang="da-D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el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077200" cy="869950"/>
          </a:xfrm>
        </p:spPr>
        <p:txBody>
          <a:bodyPr/>
          <a:lstStyle/>
          <a:p>
            <a:pPr eaLnBrk="1" hangingPunct="1"/>
            <a:r>
              <a:rPr lang="da-DK" sz="3600" b="1" dirty="0" smtClean="0">
                <a:solidFill>
                  <a:schemeClr val="tx1"/>
                </a:solidFill>
                <a:cs typeface="Tahoma" pitchFamily="34" charset="0"/>
              </a:rPr>
              <a:t>FOKUS PÅ UDFORDRINGERNE</a:t>
            </a:r>
          </a:p>
        </p:txBody>
      </p:sp>
      <p:sp>
        <p:nvSpPr>
          <p:cNvPr id="30723" name="Pladsholder til tekst 2"/>
          <p:cNvSpPr>
            <a:spLocks noGrp="1"/>
          </p:cNvSpPr>
          <p:nvPr>
            <p:ph type="body" sz="half" idx="2"/>
          </p:nvPr>
        </p:nvSpPr>
        <p:spPr>
          <a:xfrm flipH="1">
            <a:off x="571499" y="1714500"/>
            <a:ext cx="428625" cy="4643458"/>
          </a:xfrm>
          <a:solidFill>
            <a:srgbClr val="CC00CC"/>
          </a:solidFill>
        </p:spPr>
        <p:txBody>
          <a:bodyPr/>
          <a:lstStyle/>
          <a:p>
            <a:pPr eaLnBrk="1" hangingPunct="1"/>
            <a:r>
              <a:rPr lang="da-DK" sz="2400" b="1" dirty="0" smtClean="0">
                <a:cs typeface="Tahoma" pitchFamily="34" charset="0"/>
              </a:rPr>
              <a:t>UDFORDRINGEN</a:t>
            </a:r>
          </a:p>
        </p:txBody>
      </p:sp>
      <p:cxnSp>
        <p:nvCxnSpPr>
          <p:cNvPr id="10" name="Lige forbindelse 9"/>
          <p:cNvCxnSpPr/>
          <p:nvPr/>
        </p:nvCxnSpPr>
        <p:spPr>
          <a:xfrm flipV="1">
            <a:off x="3571868" y="2000240"/>
            <a:ext cx="2357437" cy="5000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Lige forbindelse 11"/>
          <p:cNvCxnSpPr>
            <a:stCxn id="0" idx="4"/>
          </p:cNvCxnSpPr>
          <p:nvPr/>
        </p:nvCxnSpPr>
        <p:spPr>
          <a:xfrm rot="16200000" flipH="1">
            <a:off x="2821781" y="3536157"/>
            <a:ext cx="1571625" cy="16430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>
            <a:stCxn id="0" idx="7"/>
            <a:endCxn id="0" idx="4"/>
          </p:cNvCxnSpPr>
          <p:nvPr/>
        </p:nvCxnSpPr>
        <p:spPr>
          <a:xfrm rot="5400000" flipH="1" flipV="1">
            <a:off x="5096668" y="3367882"/>
            <a:ext cx="2271713" cy="965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1928794" y="1714488"/>
            <a:ext cx="1714512" cy="1857388"/>
          </a:xfrm>
          <a:prstGeom prst="ellipse">
            <a:avLst/>
          </a:prstGeom>
          <a:solidFill>
            <a:srgbClr val="CC00FF"/>
          </a:solidFill>
          <a:ln>
            <a:solidFill>
              <a:srgbClr val="CC00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a-DK" sz="4800" dirty="0">
                <a:solidFill>
                  <a:schemeClr val="tx1"/>
                </a:solidFill>
                <a:cs typeface="Tahoma" pitchFamily="34" charset="0"/>
              </a:rPr>
              <a:t>Jeg</a:t>
            </a:r>
          </a:p>
        </p:txBody>
      </p:sp>
      <p:sp>
        <p:nvSpPr>
          <p:cNvPr id="29" name="Ellipse 28"/>
          <p:cNvSpPr/>
          <p:nvPr/>
        </p:nvSpPr>
        <p:spPr>
          <a:xfrm>
            <a:off x="5857884" y="857232"/>
            <a:ext cx="1714512" cy="1857388"/>
          </a:xfrm>
          <a:prstGeom prst="ellipse">
            <a:avLst/>
          </a:prstGeom>
          <a:solidFill>
            <a:srgbClr val="CC00FF"/>
          </a:solidFill>
          <a:ln>
            <a:solidFill>
              <a:srgbClr val="CC00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a-DK" sz="4800" dirty="0">
                <a:solidFill>
                  <a:schemeClr val="tx1"/>
                </a:solidFill>
                <a:cs typeface="Tahoma" pitchFamily="34" charset="0"/>
              </a:rPr>
              <a:t>Du</a:t>
            </a:r>
          </a:p>
        </p:txBody>
      </p:sp>
      <p:sp>
        <p:nvSpPr>
          <p:cNvPr id="30" name="Ellipse 29"/>
          <p:cNvSpPr/>
          <p:nvPr/>
        </p:nvSpPr>
        <p:spPr>
          <a:xfrm>
            <a:off x="4286248" y="4714884"/>
            <a:ext cx="1714512" cy="1857388"/>
          </a:xfrm>
          <a:prstGeom prst="ellipse">
            <a:avLst/>
          </a:prstGeom>
          <a:solidFill>
            <a:srgbClr val="CC00FF"/>
          </a:solidFill>
          <a:ln>
            <a:solidFill>
              <a:srgbClr val="CC00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a-DK" sz="4800" dirty="0">
                <a:solidFill>
                  <a:schemeClr val="tx1"/>
                </a:solidFill>
                <a:cs typeface="Tahoma" pitchFamily="34" charset="0"/>
              </a:rPr>
              <a:t>Det</a:t>
            </a:r>
          </a:p>
        </p:txBody>
      </p:sp>
      <p:sp>
        <p:nvSpPr>
          <p:cNvPr id="30737" name="Tekstboks 42"/>
          <p:cNvSpPr txBox="1">
            <a:spLocks noChangeArrowheads="1"/>
          </p:cNvSpPr>
          <p:nvPr/>
        </p:nvSpPr>
        <p:spPr bwMode="auto">
          <a:xfrm rot="-734900">
            <a:off x="3647559" y="1411873"/>
            <a:ext cx="196056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b="1" dirty="0">
                <a:solidFill>
                  <a:srgbClr val="FF0000"/>
                </a:solidFill>
              </a:rPr>
              <a:t>KONTAKT</a:t>
            </a:r>
          </a:p>
          <a:p>
            <a:r>
              <a:rPr lang="da-DK" b="1" dirty="0">
                <a:solidFill>
                  <a:srgbClr val="0070C0"/>
                </a:solidFill>
              </a:rPr>
              <a:t>SAMARBEJDE</a:t>
            </a:r>
          </a:p>
          <a:p>
            <a:r>
              <a:rPr lang="da-DK" b="1" dirty="0">
                <a:solidFill>
                  <a:srgbClr val="00B050"/>
                </a:solidFill>
              </a:rPr>
              <a:t>STYRING</a:t>
            </a:r>
          </a:p>
        </p:txBody>
      </p:sp>
      <p:sp>
        <p:nvSpPr>
          <p:cNvPr id="30738" name="Tekstboks 43"/>
          <p:cNvSpPr txBox="1">
            <a:spLocks noChangeArrowheads="1"/>
          </p:cNvSpPr>
          <p:nvPr/>
        </p:nvSpPr>
        <p:spPr bwMode="auto">
          <a:xfrm rot="2599075">
            <a:off x="2276475" y="4157663"/>
            <a:ext cx="1865313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b="1" dirty="0">
                <a:solidFill>
                  <a:srgbClr val="FF0000"/>
                </a:solidFill>
              </a:rPr>
              <a:t>KONTAKT</a:t>
            </a:r>
          </a:p>
          <a:p>
            <a:r>
              <a:rPr lang="da-DK" b="1" dirty="0">
                <a:solidFill>
                  <a:srgbClr val="0070C0"/>
                </a:solidFill>
              </a:rPr>
              <a:t>SAMARBEJDE</a:t>
            </a:r>
          </a:p>
          <a:p>
            <a:r>
              <a:rPr lang="da-DK" b="1" dirty="0">
                <a:solidFill>
                  <a:srgbClr val="00B050"/>
                </a:solidFill>
              </a:rPr>
              <a:t>STYRING</a:t>
            </a:r>
          </a:p>
        </p:txBody>
      </p:sp>
      <p:sp>
        <p:nvSpPr>
          <p:cNvPr id="30739" name="Tekstboks 44"/>
          <p:cNvSpPr txBox="1">
            <a:spLocks noChangeArrowheads="1"/>
          </p:cNvSpPr>
          <p:nvPr/>
        </p:nvSpPr>
        <p:spPr bwMode="auto">
          <a:xfrm rot="-3942830">
            <a:off x="5611019" y="3475831"/>
            <a:ext cx="18415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da-DK" b="1">
              <a:solidFill>
                <a:srgbClr val="0070C0"/>
              </a:solidFill>
            </a:endParaRPr>
          </a:p>
          <a:p>
            <a:r>
              <a:rPr lang="da-DK" b="1">
                <a:solidFill>
                  <a:srgbClr val="FF0000"/>
                </a:solidFill>
              </a:rPr>
              <a:t>KONTAKT</a:t>
            </a:r>
          </a:p>
          <a:p>
            <a:r>
              <a:rPr lang="da-DK" b="1">
                <a:solidFill>
                  <a:srgbClr val="0070C0"/>
                </a:solidFill>
              </a:rPr>
              <a:t>SAMARBEJDE</a:t>
            </a:r>
          </a:p>
          <a:p>
            <a:r>
              <a:rPr lang="da-DK" b="1">
                <a:solidFill>
                  <a:srgbClr val="00B050"/>
                </a:solidFill>
              </a:rPr>
              <a:t>STYRING</a:t>
            </a:r>
          </a:p>
        </p:txBody>
      </p:sp>
      <p:sp>
        <p:nvSpPr>
          <p:cNvPr id="30740" name="Rektangel 45"/>
          <p:cNvSpPr>
            <a:spLocks noChangeArrowheads="1"/>
          </p:cNvSpPr>
          <p:nvPr/>
        </p:nvSpPr>
        <p:spPr bwMode="auto">
          <a:xfrm rot="5400000">
            <a:off x="-456406" y="5885656"/>
            <a:ext cx="1189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sz="1200">
                <a:latin typeface="Tahoma" pitchFamily="34" charset="0"/>
                <a:cs typeface="Tahoma" pitchFamily="34" charset="0"/>
              </a:rPr>
              <a:t>©Amholt 2009</a:t>
            </a:r>
            <a:endParaRPr lang="da-DK" sz="1200"/>
          </a:p>
        </p:txBody>
      </p:sp>
      <p:sp>
        <p:nvSpPr>
          <p:cNvPr id="16" name="Pladsholder til diasnummer 1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7DD96DA-6BFB-44E9-879E-086653147DA0}" type="slidenum">
              <a:rPr lang="da-DK"/>
              <a:pPr>
                <a:defRPr/>
              </a:pPr>
              <a:t>6</a:t>
            </a:fld>
            <a:endParaRPr lang="da-DK"/>
          </a:p>
        </p:txBody>
      </p:sp>
      <p:sp>
        <p:nvSpPr>
          <p:cNvPr id="17" name="Tekstboks 16"/>
          <p:cNvSpPr txBox="1"/>
          <p:nvPr/>
        </p:nvSpPr>
        <p:spPr>
          <a:xfrm>
            <a:off x="6857984" y="4272677"/>
            <a:ext cx="22860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endParaRPr lang="da-DK" dirty="0" smtClean="0"/>
          </a:p>
          <a:p>
            <a:pPr>
              <a:buBlip>
                <a:blip r:embed="rId3"/>
              </a:buBlip>
            </a:pPr>
            <a:r>
              <a:rPr lang="da-DK" dirty="0" smtClean="0"/>
              <a:t>Dagplejens fremtid</a:t>
            </a:r>
          </a:p>
          <a:p>
            <a:pPr>
              <a:buBlip>
                <a:blip r:embed="rId3"/>
              </a:buBlip>
            </a:pPr>
            <a:r>
              <a:rPr lang="da-DK" dirty="0" smtClean="0"/>
              <a:t>Organisation</a:t>
            </a:r>
          </a:p>
          <a:p>
            <a:pPr>
              <a:buBlip>
                <a:blip r:embed="rId3"/>
              </a:buBlip>
            </a:pPr>
            <a:r>
              <a:rPr lang="da-DK" dirty="0" smtClean="0"/>
              <a:t>Faglighed</a:t>
            </a:r>
          </a:p>
          <a:p>
            <a:pPr>
              <a:buBlip>
                <a:blip r:embed="rId3"/>
              </a:buBlip>
            </a:pPr>
            <a:r>
              <a:rPr lang="da-DK" dirty="0" smtClean="0"/>
              <a:t>Ressourcer</a:t>
            </a:r>
          </a:p>
          <a:p>
            <a:pPr>
              <a:buBlip>
                <a:blip r:embed="rId3"/>
              </a:buBlip>
            </a:pPr>
            <a:r>
              <a:rPr lang="da-DK" dirty="0" smtClean="0"/>
              <a:t>Gæstedagpleje</a:t>
            </a:r>
          </a:p>
          <a:p>
            <a:pPr>
              <a:buBlip>
                <a:blip r:embed="rId3"/>
              </a:buBlip>
            </a:pPr>
            <a:r>
              <a:rPr lang="da-DK" dirty="0" smtClean="0"/>
              <a:t>Åbningstid</a:t>
            </a:r>
          </a:p>
          <a:p>
            <a:pPr>
              <a:buBlip>
                <a:blip r:embed="rId3"/>
              </a:buBlip>
            </a:pPr>
            <a:r>
              <a:rPr lang="da-DK" dirty="0" smtClean="0"/>
              <a:t>Lederrolle</a:t>
            </a:r>
          </a:p>
          <a:p>
            <a:pPr>
              <a:buBlip>
                <a:blip r:embed="rId3"/>
              </a:buBlip>
            </a:pPr>
            <a:r>
              <a:rPr lang="da-DK" dirty="0" smtClean="0"/>
              <a:t>Arbejdsforhold</a:t>
            </a:r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latin typeface="Tahoma" pitchFamily="34" charset="0"/>
                <a:cs typeface="Tahoma" pitchFamily="34" charset="0"/>
              </a:rPr>
              <a:t>Presset på lederen</a:t>
            </a:r>
            <a:endParaRPr lang="da-DK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boks 4"/>
          <p:cNvSpPr txBox="1"/>
          <p:nvPr/>
        </p:nvSpPr>
        <p:spPr>
          <a:xfrm rot="3374024">
            <a:off x="6511627" y="5142070"/>
            <a:ext cx="128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latin typeface="Tahoma" pitchFamily="34" charset="0"/>
                <a:cs typeface="Tahoma" pitchFamily="34" charset="0"/>
              </a:rPr>
              <a:t>Bestyrelse</a:t>
            </a:r>
            <a:endParaRPr lang="da-DK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kstboks 5"/>
          <p:cNvSpPr txBox="1"/>
          <p:nvPr/>
        </p:nvSpPr>
        <p:spPr>
          <a:xfrm rot="3374024">
            <a:off x="6687561" y="4687783"/>
            <a:ext cx="128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latin typeface="Tahoma" pitchFamily="34" charset="0"/>
                <a:cs typeface="Tahoma" pitchFamily="34" charset="0"/>
              </a:rPr>
              <a:t>Medarbejdere</a:t>
            </a:r>
            <a:endParaRPr lang="da-DK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kstboks 6"/>
          <p:cNvSpPr txBox="1"/>
          <p:nvPr/>
        </p:nvSpPr>
        <p:spPr>
          <a:xfrm rot="2193311">
            <a:off x="7314094" y="5356324"/>
            <a:ext cx="128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latin typeface="Tahoma" pitchFamily="34" charset="0"/>
                <a:cs typeface="Tahoma" pitchFamily="34" charset="0"/>
              </a:rPr>
              <a:t>Kolleger</a:t>
            </a:r>
            <a:endParaRPr lang="da-DK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kstboks 7"/>
          <p:cNvSpPr txBox="1"/>
          <p:nvPr/>
        </p:nvSpPr>
        <p:spPr>
          <a:xfrm rot="1502754">
            <a:off x="7187627" y="4473469"/>
            <a:ext cx="128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latin typeface="Tahoma" pitchFamily="34" charset="0"/>
                <a:cs typeface="Tahoma" pitchFamily="34" charset="0"/>
              </a:rPr>
              <a:t>Børn &amp; forældre</a:t>
            </a:r>
            <a:endParaRPr lang="da-DK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kstboks 8"/>
          <p:cNvSpPr txBox="1"/>
          <p:nvPr/>
        </p:nvSpPr>
        <p:spPr>
          <a:xfrm rot="664902">
            <a:off x="6973313" y="5830791"/>
            <a:ext cx="128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latin typeface="Tahoma" pitchFamily="34" charset="0"/>
                <a:cs typeface="Tahoma" pitchFamily="34" charset="0"/>
              </a:rPr>
              <a:t>Stat</a:t>
            </a:r>
            <a:endParaRPr lang="da-DK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Tekstboks 9"/>
          <p:cNvSpPr txBox="1"/>
          <p:nvPr/>
        </p:nvSpPr>
        <p:spPr>
          <a:xfrm rot="1648378">
            <a:off x="7544818" y="5830791"/>
            <a:ext cx="128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latin typeface="Tahoma" pitchFamily="34" charset="0"/>
                <a:cs typeface="Tahoma" pitchFamily="34" charset="0"/>
              </a:rPr>
              <a:t>Kommune</a:t>
            </a:r>
            <a:endParaRPr lang="da-DK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Tekstboks 10"/>
          <p:cNvSpPr txBox="1"/>
          <p:nvPr/>
        </p:nvSpPr>
        <p:spPr>
          <a:xfrm rot="2287600">
            <a:off x="6648412" y="3695093"/>
            <a:ext cx="1611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latin typeface="Tahoma" pitchFamily="34" charset="0"/>
                <a:cs typeface="Tahoma" pitchFamily="34" charset="0"/>
              </a:rPr>
              <a:t>Tværfaglige kolleger</a:t>
            </a:r>
            <a:endParaRPr lang="da-DK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Tekstboks 11"/>
          <p:cNvSpPr txBox="1"/>
          <p:nvPr/>
        </p:nvSpPr>
        <p:spPr>
          <a:xfrm rot="3374024">
            <a:off x="7689498" y="5440463"/>
            <a:ext cx="1721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latin typeface="Tahoma" pitchFamily="34" charset="0"/>
                <a:cs typeface="Tahoma" pitchFamily="34" charset="0"/>
              </a:rPr>
              <a:t>Flerfaglige kolleger</a:t>
            </a:r>
            <a:endParaRPr lang="da-DK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Tekstboks 12"/>
          <p:cNvSpPr txBox="1"/>
          <p:nvPr/>
        </p:nvSpPr>
        <p:spPr>
          <a:xfrm rot="2478231">
            <a:off x="6473248" y="5616477"/>
            <a:ext cx="128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latin typeface="Tahoma" pitchFamily="34" charset="0"/>
                <a:cs typeface="Tahoma" pitchFamily="34" charset="0"/>
              </a:rPr>
              <a:t>Projekter</a:t>
            </a:r>
            <a:endParaRPr lang="da-DK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Tekstboks 13"/>
          <p:cNvSpPr txBox="1"/>
          <p:nvPr/>
        </p:nvSpPr>
        <p:spPr>
          <a:xfrm rot="5400000">
            <a:off x="-575880" y="6005121"/>
            <a:ext cx="1428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err="1" smtClean="0">
                <a:latin typeface="Tahoma" pitchFamily="34" charset="0"/>
                <a:cs typeface="Tahoma" pitchFamily="34" charset="0"/>
              </a:rPr>
              <a:t>www.amholt.dk</a:t>
            </a:r>
            <a:endParaRPr lang="da-DK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Tekstboks 14"/>
          <p:cNvSpPr txBox="1"/>
          <p:nvPr/>
        </p:nvSpPr>
        <p:spPr>
          <a:xfrm rot="3374024">
            <a:off x="7689498" y="4583207"/>
            <a:ext cx="1721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latin typeface="Tahoma" pitchFamily="34" charset="0"/>
                <a:cs typeface="Tahoma" pitchFamily="34" charset="0"/>
              </a:rPr>
              <a:t>Effektmålinger</a:t>
            </a:r>
            <a:endParaRPr lang="da-DK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kstboks 15"/>
          <p:cNvSpPr txBox="1"/>
          <p:nvPr/>
        </p:nvSpPr>
        <p:spPr>
          <a:xfrm rot="2548186">
            <a:off x="7368607" y="3902492"/>
            <a:ext cx="17217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 smtClean="0">
                <a:latin typeface="Tahoma" pitchFamily="34" charset="0"/>
                <a:cs typeface="Tahoma" pitchFamily="34" charset="0"/>
              </a:rPr>
              <a:t>Virksomhedskontrakt</a:t>
            </a:r>
            <a:endParaRPr lang="da-DK" sz="12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latin typeface="Tahoma" pitchFamily="34" charset="0"/>
                <a:cs typeface="Tahoma" pitchFamily="34" charset="0"/>
              </a:rPr>
              <a:t>Udfordringen i lederskabet…</a:t>
            </a:r>
            <a:br>
              <a:rPr lang="da-DK" dirty="0" smtClean="0">
                <a:latin typeface="Tahoma" pitchFamily="34" charset="0"/>
                <a:cs typeface="Tahoma" pitchFamily="34" charset="0"/>
              </a:rPr>
            </a:br>
            <a:r>
              <a:rPr lang="da-DK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at udvikle sit personlige lederskab</a:t>
            </a:r>
            <a:endParaRPr lang="da-DK" sz="24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Nedadgående pil 4"/>
          <p:cNvSpPr/>
          <p:nvPr/>
        </p:nvSpPr>
        <p:spPr>
          <a:xfrm>
            <a:off x="7000892" y="5072074"/>
            <a:ext cx="428628" cy="500066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" name="Nedadgående pil 5"/>
          <p:cNvSpPr/>
          <p:nvPr/>
        </p:nvSpPr>
        <p:spPr>
          <a:xfrm>
            <a:off x="1857356" y="5072074"/>
            <a:ext cx="428628" cy="500066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boks 6"/>
          <p:cNvSpPr txBox="1"/>
          <p:nvPr/>
        </p:nvSpPr>
        <p:spPr>
          <a:xfrm>
            <a:off x="1357290" y="5715016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latin typeface="Tahoma" pitchFamily="34" charset="0"/>
                <a:cs typeface="Tahoma" pitchFamily="34" charset="0"/>
              </a:rPr>
              <a:t>Risiko for selvbedrag</a:t>
            </a:r>
            <a:endParaRPr lang="da-DK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kstboks 7"/>
          <p:cNvSpPr txBox="1"/>
          <p:nvPr/>
        </p:nvSpPr>
        <p:spPr>
          <a:xfrm>
            <a:off x="6500826" y="5643578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latin typeface="Tahoma" pitchFamily="34" charset="0"/>
                <a:cs typeface="Tahoma" pitchFamily="34" charset="0"/>
              </a:rPr>
              <a:t>Selvsikkerhed identitet</a:t>
            </a:r>
            <a:endParaRPr lang="da-DK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kstboks 8"/>
          <p:cNvSpPr txBox="1"/>
          <p:nvPr/>
        </p:nvSpPr>
        <p:spPr>
          <a:xfrm>
            <a:off x="7429488" y="6550223"/>
            <a:ext cx="1714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 smtClean="0"/>
              <a:t>www.amholt.dk</a:t>
            </a:r>
            <a:endParaRPr lang="da-DK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latin typeface="Tahoma" pitchFamily="34" charset="0"/>
                <a:cs typeface="Tahoma" pitchFamily="34" charset="0"/>
              </a:rPr>
              <a:t>Pædagogfaglig ledelse</a:t>
            </a:r>
            <a:endParaRPr lang="da-DK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500034" y="1752600"/>
            <a:ext cx="1709766" cy="4343400"/>
          </a:xfrm>
        </p:spPr>
        <p:txBody>
          <a:bodyPr/>
          <a:lstStyle/>
          <a:p>
            <a:r>
              <a:rPr lang="da-DK" sz="2400" dirty="0" smtClean="0">
                <a:latin typeface="Tahoma" pitchFamily="34" charset="0"/>
                <a:cs typeface="Tahoma" pitchFamily="34" charset="0"/>
              </a:rPr>
              <a:t>Pædagog-faglig optik på de </a:t>
            </a:r>
            <a:r>
              <a:rPr lang="da-DK" sz="2400" smtClean="0">
                <a:latin typeface="Tahoma" pitchFamily="34" charset="0"/>
                <a:cs typeface="Tahoma" pitchFamily="34" charset="0"/>
              </a:rPr>
              <a:t>4 ledelses-discipliner</a:t>
            </a:r>
            <a:endParaRPr lang="da-DK" sz="24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Pladsholder til indhold 4"/>
          <p:cNvGraphicFramePr>
            <a:graphicFrameLocks noGrp="1"/>
          </p:cNvGraphicFramePr>
          <p:nvPr>
            <p:ph sz="quarter" idx="1"/>
          </p:nvPr>
        </p:nvGraphicFramePr>
        <p:xfrm>
          <a:off x="2362200" y="1752600"/>
          <a:ext cx="6400800" cy="453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kstboks 5"/>
          <p:cNvSpPr txBox="1"/>
          <p:nvPr/>
        </p:nvSpPr>
        <p:spPr>
          <a:xfrm>
            <a:off x="5357818" y="6429396"/>
            <a:ext cx="3571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dirty="0" smtClean="0">
                <a:latin typeface="Tahoma" pitchFamily="34" charset="0"/>
                <a:cs typeface="Tahoma" pitchFamily="34" charset="0"/>
              </a:rPr>
              <a:t>Frit efter Cecchin &amp; Wennerberg 2008 - Jacqueline Amholt </a:t>
            </a:r>
            <a:endParaRPr lang="da-DK" sz="1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Brugerdefineret 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2">
  <a:themeElements>
    <a:clrScheme name="Oprindels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2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2">
  <a:themeElements>
    <a:clrScheme name="Oprindels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rindelse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3.xml><?xml version="1.0" encoding="utf-8"?>
<a:themeOverride xmlns:a="http://schemas.openxmlformats.org/drawingml/2006/main">
  <a:clrScheme name="Oprindelse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1435</TotalTime>
  <Words>1594</Words>
  <Application>Microsoft Office PowerPoint</Application>
  <PresentationFormat>Skærmshow (4:3)</PresentationFormat>
  <Paragraphs>334</Paragraphs>
  <Slides>21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Diastitler</vt:lpstr>
      </vt:variant>
      <vt:variant>
        <vt:i4>21</vt:i4>
      </vt:variant>
    </vt:vector>
  </HeadingPairs>
  <TitlesOfParts>
    <vt:vector size="25" baseType="lpstr">
      <vt:lpstr>Tema1</vt:lpstr>
      <vt:lpstr>1_Tema2</vt:lpstr>
      <vt:lpstr>2_Tema2</vt:lpstr>
      <vt:lpstr>3_Tema2</vt:lpstr>
      <vt:lpstr>Ledelse af dagplejeområdet - hvad er det ganske særlige ? – hvordan definerer vi udfordringerne ?</vt:lpstr>
      <vt:lpstr>Program Temadag for ledere og souschefer i dagplejen 26.01.10 kl. 10.00-15.30</vt:lpstr>
      <vt:lpstr>De største udfordringer for dagplejen i den næste 3 år FOA Kampagne og Analyse/ Pædagogisk sektor 2010</vt:lpstr>
      <vt:lpstr>Ledelsesmæssige indsatsområder i hverdagens spændingsfelt</vt:lpstr>
      <vt:lpstr>FOKUS pædagogisk/psykologisk betragtning af ledelse</vt:lpstr>
      <vt:lpstr>FOKUS PÅ UDFORDRINGERNE</vt:lpstr>
      <vt:lpstr>Presset på lederen</vt:lpstr>
      <vt:lpstr>Udfordringen i lederskabet… at udvikle sit personlige lederskab</vt:lpstr>
      <vt:lpstr>Pædagogfaglig ledelse</vt:lpstr>
      <vt:lpstr>Niveauer for refleksionsskabende ledelse</vt:lpstr>
      <vt:lpstr>Kontakt i relationen - mentalisering</vt:lpstr>
      <vt:lpstr>Udfordringer i relationen!</vt:lpstr>
      <vt:lpstr>Tegn på forsvarsposition – hvilket forsvar kender jeg fra mig selv og hvad     betyder det for relationen?</vt:lpstr>
      <vt:lpstr>Ledelse og personlighed</vt:lpstr>
      <vt:lpstr>Ledelsesproces &amp; personlighed skiftende flow – et spørgsmål om ”holding”</vt:lpstr>
      <vt:lpstr>Initiativer der gør en forskel …</vt:lpstr>
      <vt:lpstr>Initiativer der gør en forskel fortsat …</vt:lpstr>
      <vt:lpstr>Initiativer der gør en forskel fortsat …</vt:lpstr>
      <vt:lpstr>Initiativer der gør en forskel fortsat …</vt:lpstr>
      <vt:lpstr>Initiativer der gør en forskel fortsat …</vt:lpstr>
      <vt:lpstr>De største udfordringer for dagplejen i den næste 3 år FOA Kampagne og Analyse/ Pædagogisk sektor 2010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Jacqueline Amholt</dc:creator>
  <cp:lastModifiedBy>Jacqueline Amholt</cp:lastModifiedBy>
  <cp:revision>55</cp:revision>
  <dcterms:created xsi:type="dcterms:W3CDTF">2010-01-24T14:38:32Z</dcterms:created>
  <dcterms:modified xsi:type="dcterms:W3CDTF">2010-02-18T13:21:54Z</dcterms:modified>
</cp:coreProperties>
</file>