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6" r:id="rId3"/>
    <p:sldId id="262" r:id="rId4"/>
    <p:sldId id="258" r:id="rId5"/>
    <p:sldId id="268" r:id="rId6"/>
    <p:sldId id="271" r:id="rId7"/>
    <p:sldId id="272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4" d="100"/>
          <a:sy n="74" d="100"/>
        </p:scale>
        <p:origin x="-21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0622D-B4D2-6B43-B00D-BEF3437B16DB}" type="datetime1">
              <a:rPr lang="da-DK" smtClean="0"/>
              <a:pPr/>
              <a:t>05-02-2013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a-DK" smtClean="0"/>
              <a:t>Vejen Kommunale dagpleje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E7024-0447-634B-95CD-6713A33ACE5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70037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47740-4B12-7646-B6AC-5621AA759AC3}" type="datetime1">
              <a:rPr lang="da-DK" smtClean="0"/>
              <a:pPr/>
              <a:t>05-02-2013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a-DK" smtClean="0"/>
              <a:t>Vejen Kommunale dagpleje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882AE-0F4E-D34B-8594-4CC8F5BCB75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791457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Vejen Kommunale dagpleje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300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03AD-542C-E145-9FDA-471688937A20}" type="datetime1">
              <a:rPr lang="da-DK" smtClean="0"/>
              <a:pPr/>
              <a:t>05-02-2013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5464-C1C0-3D48-8409-4CC0DBC62220}" type="datetime1">
              <a:rPr lang="da-DK" smtClean="0"/>
              <a:pPr/>
              <a:t>05-02-2013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6B74-289E-E243-8375-1DADA6A23D76}" type="datetime1">
              <a:rPr lang="da-DK" smtClean="0"/>
              <a:pPr/>
              <a:t>05-02-2013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71F0-A6BA-E340-AB89-045E18A020D5}" type="datetime1">
              <a:rPr lang="da-DK" smtClean="0"/>
              <a:pPr/>
              <a:t>05-02-2013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CAA-68E2-2F41-83A6-ABB6889F4663}" type="datetime1">
              <a:rPr lang="da-DK" smtClean="0"/>
              <a:pPr/>
              <a:t>05-02-2013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FD8A-4CDF-854F-A0BC-9B3035CBCB0A}" type="datetime1">
              <a:rPr lang="da-DK" smtClean="0"/>
              <a:pPr/>
              <a:t>05-02-2013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B686-C63F-D043-82CA-1CB6599771E9}" type="datetime1">
              <a:rPr lang="da-DK" smtClean="0"/>
              <a:pPr/>
              <a:t>05-02-2013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1DBB-0292-724B-A99C-E4E1D4BADA82}" type="datetime1">
              <a:rPr lang="da-DK" smtClean="0"/>
              <a:pPr/>
              <a:t>05-02-2013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1DBE-6462-684D-86B9-E0821BA0CD67}" type="datetime1">
              <a:rPr lang="da-DK" smtClean="0"/>
              <a:pPr/>
              <a:t>05-02-2013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FABB-1AA2-7F4E-82D3-A4DE7DBFF08A}" type="datetime1">
              <a:rPr lang="da-DK" smtClean="0"/>
              <a:pPr/>
              <a:t>05-02-2013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177A-05C4-064F-A46B-8F376BAA9FF4}" type="datetime1">
              <a:rPr lang="da-DK" smtClean="0"/>
              <a:pPr/>
              <a:t>05-02-2013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C39D-AC6F-EF40-82B1-59B523346BF6}" type="datetime1">
              <a:rPr lang="da-DK" smtClean="0"/>
              <a:pPr/>
              <a:t>05-02-2013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a-D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246FD8A-4CDF-854F-A0BC-9B3035CBCB0A}" type="datetime1">
              <a:rPr lang="da-DK" smtClean="0"/>
              <a:pPr/>
              <a:t>05-02-2013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1280194"/>
            <a:ext cx="7468609" cy="3850823"/>
          </a:xfrm>
        </p:spPr>
        <p:txBody>
          <a:bodyPr/>
          <a:lstStyle/>
          <a:p>
            <a:r>
              <a:rPr lang="da-DK" dirty="0" smtClean="0"/>
              <a:t>Hvordan synliggør vi dagplejen </a:t>
            </a:r>
            <a:br>
              <a:rPr lang="da-DK" dirty="0" smtClean="0"/>
            </a:br>
            <a:r>
              <a:rPr lang="da-DK" dirty="0" smtClean="0"/>
              <a:t>som et moderne </a:t>
            </a:r>
            <a:br>
              <a:rPr lang="da-DK" dirty="0" smtClean="0"/>
            </a:br>
            <a:r>
              <a:rPr lang="da-DK" dirty="0" smtClean="0"/>
              <a:t>pasningstilbud?</a:t>
            </a:r>
            <a:br>
              <a:rPr lang="da-DK" dirty="0" smtClean="0"/>
            </a:br>
            <a:r>
              <a:rPr lang="da-DK" sz="1400" dirty="0" smtClean="0"/>
              <a:t>Bodil Vetter, dagplejeleder i Vejen Kommune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4243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551837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1" indent="0">
              <a:buNone/>
            </a:pPr>
            <a:r>
              <a:rPr lang="da-DK" sz="3600" dirty="0" smtClean="0"/>
              <a:t>Fortællinger</a:t>
            </a:r>
          </a:p>
          <a:p>
            <a:pPr marL="365760" lvl="1" indent="0">
              <a:buNone/>
            </a:pPr>
            <a:r>
              <a:rPr lang="da-DK" sz="3600" dirty="0" smtClean="0"/>
              <a:t> </a:t>
            </a:r>
            <a:endParaRPr lang="da-DK" dirty="0"/>
          </a:p>
          <a:p>
            <a:pPr marL="800100" lvl="1" indent="-342900">
              <a:buFont typeface="Arial"/>
              <a:buChar char="•"/>
            </a:pPr>
            <a:r>
              <a:rPr lang="da-DK" sz="2400" dirty="0"/>
              <a:t>Forældrenes</a:t>
            </a:r>
          </a:p>
          <a:p>
            <a:pPr marL="800100" lvl="1" indent="-342900">
              <a:buFont typeface="Arial"/>
              <a:buChar char="•"/>
            </a:pPr>
            <a:r>
              <a:rPr lang="da-DK" sz="2400" dirty="0"/>
              <a:t>Dagplejernes</a:t>
            </a:r>
          </a:p>
          <a:p>
            <a:pPr marL="800100" lvl="1" indent="-342900">
              <a:buFont typeface="Arial"/>
              <a:buChar char="•"/>
            </a:pPr>
            <a:r>
              <a:rPr lang="da-DK" sz="2400" dirty="0"/>
              <a:t>Ledelsens</a:t>
            </a:r>
          </a:p>
          <a:p>
            <a:pPr marL="800100" lvl="1" indent="-342900">
              <a:buFont typeface="Arial"/>
              <a:buChar char="•"/>
            </a:pPr>
            <a:r>
              <a:rPr lang="da-DK" sz="2400" dirty="0"/>
              <a:t>Politikere og </a:t>
            </a:r>
            <a:r>
              <a:rPr lang="da-DK" sz="2400" dirty="0" smtClean="0"/>
              <a:t>forvaltning</a:t>
            </a:r>
          </a:p>
          <a:p>
            <a:pPr marL="800100" lvl="1" indent="-342900">
              <a:buFont typeface="Arial"/>
              <a:buChar char="•"/>
            </a:pPr>
            <a:r>
              <a:rPr lang="da-DK" sz="2400" dirty="0" smtClean="0"/>
              <a:t>Øvrige samarbejdspartnere </a:t>
            </a:r>
            <a:r>
              <a:rPr lang="da-DK" sz="2400" smtClean="0"/>
              <a:t>i kommunen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75524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Eksterne</a:t>
            </a:r>
            <a:endParaRPr lang="da-DK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dirty="0" smtClean="0"/>
              <a:t>Fortællinger</a:t>
            </a:r>
            <a:endParaRPr lang="da-DK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075" r="270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629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905107" y="5274400"/>
            <a:ext cx="536707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p Arrow 2"/>
          <p:cNvSpPr/>
          <p:nvPr/>
        </p:nvSpPr>
        <p:spPr>
          <a:xfrm>
            <a:off x="1792439" y="1392852"/>
            <a:ext cx="484632" cy="422976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1270071" y="911498"/>
            <a:ext cx="148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Udfordringer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4363309" y="327730"/>
            <a:ext cx="17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Flow-modellen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3974094" y="5759032"/>
            <a:ext cx="21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Kompetencer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2254" y="1945895"/>
            <a:ext cx="712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Høj</a:t>
            </a:r>
            <a:endParaRPr lang="da-DK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444194" y="5899135"/>
            <a:ext cx="420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Lav</a:t>
            </a:r>
            <a:endParaRPr lang="da-DK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432296" y="5899136"/>
            <a:ext cx="111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Høj</a:t>
            </a:r>
            <a:endParaRPr lang="da-DK" sz="12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074762" y="1648890"/>
            <a:ext cx="3609831" cy="32056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10314" y="2304350"/>
            <a:ext cx="3421982" cy="31339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36091" y="3605028"/>
            <a:ext cx="89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Flow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98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Forskningen og </a:t>
            </a:r>
            <a:r>
              <a:rPr lang="da-DK" sz="3200" dirty="0"/>
              <a:t>Ole Henrik Hansen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endParaRPr lang="da-DK" dirty="0" smtClean="0"/>
          </a:p>
          <a:p>
            <a:pPr marL="285750" indent="-285750" algn="l">
              <a:buFont typeface="Arial"/>
              <a:buChar char="•"/>
            </a:pPr>
            <a:r>
              <a:rPr lang="da-DK" sz="2400" dirty="0" smtClean="0"/>
              <a:t>Nærvær</a:t>
            </a:r>
          </a:p>
          <a:p>
            <a:pPr marL="285750" indent="-285750" algn="l">
              <a:buFont typeface="Arial"/>
              <a:buChar char="•"/>
            </a:pPr>
            <a:r>
              <a:rPr lang="da-DK" sz="2400" dirty="0" smtClean="0"/>
              <a:t>Omsorg</a:t>
            </a:r>
          </a:p>
          <a:p>
            <a:pPr marL="285750" indent="-285750" algn="l">
              <a:buFont typeface="Arial"/>
              <a:buChar char="•"/>
            </a:pPr>
            <a:r>
              <a:rPr lang="da-DK" sz="2400" dirty="0" smtClean="0"/>
              <a:t>Fællesskabsfølelsen</a:t>
            </a:r>
          </a:p>
          <a:p>
            <a:pPr marL="285750" indent="-285750" algn="l">
              <a:buFont typeface="Arial"/>
              <a:buChar char="•"/>
            </a:pPr>
            <a:r>
              <a:rPr lang="da-DK" sz="2400" dirty="0" smtClean="0"/>
              <a:t>Kærlighed</a:t>
            </a:r>
          </a:p>
          <a:p>
            <a:pPr marL="285750" indent="-285750" algn="l">
              <a:buFont typeface="Arial"/>
              <a:buChar char="•"/>
            </a:pPr>
            <a:r>
              <a:rPr lang="da-DK" sz="2400" dirty="0" smtClean="0"/>
              <a:t>Tilknytning</a:t>
            </a:r>
          </a:p>
          <a:p>
            <a:pPr marL="285750" indent="-285750" algn="l">
              <a:buFont typeface="Arial"/>
              <a:buChar char="•"/>
            </a:pPr>
            <a:r>
              <a:rPr lang="da-DK" sz="2400" dirty="0" smtClean="0"/>
              <a:t>Læring</a:t>
            </a:r>
          </a:p>
          <a:p>
            <a:endParaRPr lang="da-DK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49" r="41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38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lle pro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6"/>
            <a:ext cx="9144000" cy="68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4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856509"/>
            <a:ext cx="8042276" cy="1717963"/>
          </a:xfrm>
        </p:spPr>
        <p:txBody>
          <a:bodyPr/>
          <a:lstStyle/>
          <a:p>
            <a:r>
              <a:rPr lang="da-DK" dirty="0" smtClean="0"/>
              <a:t>Det er da kærlighed!</a:t>
            </a:r>
            <a:br>
              <a:rPr lang="da-DK" dirty="0" smtClean="0"/>
            </a:br>
            <a:endParaRPr lang="da-D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Interne</a:t>
            </a:r>
            <a:endParaRPr lang="da-D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081" r="408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da-DK" sz="2400" dirty="0" smtClean="0"/>
          </a:p>
          <a:p>
            <a:pPr algn="l"/>
            <a:r>
              <a:rPr lang="da-DK" sz="2400" dirty="0" smtClean="0"/>
              <a:t>Fortællinger</a:t>
            </a:r>
          </a:p>
          <a:p>
            <a:pPr algn="l">
              <a:buFontTx/>
              <a:buChar char="-"/>
            </a:pPr>
            <a:r>
              <a:rPr lang="da-DK" sz="2400" dirty="0" smtClean="0"/>
              <a:t>Praksisudsnit</a:t>
            </a:r>
          </a:p>
          <a:p>
            <a:pPr algn="l">
              <a:buFontTx/>
              <a:buChar char="-"/>
            </a:pPr>
            <a:r>
              <a:rPr lang="da-DK" sz="2400" dirty="0" smtClean="0"/>
              <a:t>Drag læring ud af de fejl 	vi begår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889607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110</TotalTime>
  <Words>53</Words>
  <Application>Microsoft Office PowerPoint</Application>
  <PresentationFormat>Skærmshow (4:3)</PresentationFormat>
  <Paragraphs>32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Breeze</vt:lpstr>
      <vt:lpstr>Hvordan synliggør vi dagplejen  som et moderne  pasningstilbud? Bodil Vetter, dagplejeleder i Vejen Kommune</vt:lpstr>
      <vt:lpstr>PowerPoint-præsentation</vt:lpstr>
      <vt:lpstr>Eksterne</vt:lpstr>
      <vt:lpstr>PowerPoint-præsentation</vt:lpstr>
      <vt:lpstr>Forskningen og Ole Henrik Hansen</vt:lpstr>
      <vt:lpstr>PowerPoint-præsentation</vt:lpstr>
      <vt:lpstr>Det er da kærlighed! </vt:lpstr>
      <vt:lpstr>Interne</vt:lpstr>
    </vt:vector>
  </TitlesOfParts>
  <Company>Vmarketing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synliggør vi dagplejen som et moderne pasningstilbud? </dc:title>
  <dc:creator>Kris Vetter</dc:creator>
  <cp:lastModifiedBy>Birgit Stechmann</cp:lastModifiedBy>
  <cp:revision>14</cp:revision>
  <dcterms:created xsi:type="dcterms:W3CDTF">2013-01-27T11:47:36Z</dcterms:created>
  <dcterms:modified xsi:type="dcterms:W3CDTF">2013-02-05T09:58:50Z</dcterms:modified>
</cp:coreProperties>
</file>