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7" r:id="rId1"/>
  </p:sldMasterIdLst>
  <p:notesMasterIdLst>
    <p:notesMasterId r:id="rId8"/>
  </p:notesMasterIdLst>
  <p:handoutMasterIdLst>
    <p:handoutMasterId r:id="rId9"/>
  </p:handoutMasterIdLst>
  <p:sldIdLst>
    <p:sldId id="269" r:id="rId2"/>
    <p:sldId id="256" r:id="rId3"/>
    <p:sldId id="263" r:id="rId4"/>
    <p:sldId id="277" r:id="rId5"/>
    <p:sldId id="278" r:id="rId6"/>
    <p:sldId id="258" r:id="rId7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63" d="100"/>
          <a:sy n="63" d="100"/>
        </p:scale>
        <p:origin x="-12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194BBC-C91E-4FE7-AE40-6CC51C2BDD1B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5161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9D9C4E-EE0D-4802-8E41-63CE4C733F6E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8931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C4771D-CC19-495F-837B-84D23C21240F}" type="slidenum">
              <a:rPr lang="da-DK"/>
              <a:pPr/>
              <a:t>1</a:t>
            </a:fld>
            <a:endParaRPr lang="da-DK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8261D8-79B6-406F-B7B6-53C630F8F13F}" type="slidenum">
              <a:rPr lang="da-DK"/>
              <a:pPr/>
              <a:t>2</a:t>
            </a:fld>
            <a:endParaRPr lang="da-DK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25F04A-1857-4009-8A1D-E440B8EEE5AB}" type="slidenum">
              <a:rPr lang="da-DK"/>
              <a:pPr/>
              <a:t>3</a:t>
            </a:fld>
            <a:endParaRPr lang="da-DK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7109A4-FBCF-4952-AF07-E0B7B9A5BB87}" type="slidenum">
              <a:rPr lang="da-DK"/>
              <a:pPr/>
              <a:t>6</a:t>
            </a:fld>
            <a:endParaRPr lang="da-DK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4E1594-E9E7-4645-B84D-75C2548F10A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50169-3409-49F8-AD0C-944237D0A6B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225DF-1C09-4E3D-A58F-8849D1A5686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CFDDF-32DC-4F97-B372-698D5B51A65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A845-16B3-4DF4-8BF7-A04148881CD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F6A59-1ADA-41C8-8E4D-B6AA5DD7E3E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E38E7-5EB2-485D-B894-4C4FACBA140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7A29D-EBDB-4526-B8CB-C14D652FE5E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2D26B-84A8-41A2-9E58-41DA8479DF6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A8A8E-C65B-4CBE-8D68-D29C36B4267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45704-1EC1-485F-BD00-1A371AE4721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fld id="{A18C5845-726A-4288-9847-3E135675809A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3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3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3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3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3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3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3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3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hh@odsherred.d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hh@odsherred.d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hh@odsherred.d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rgbClr val="0070C0"/>
                </a:solidFill>
              </a:rPr>
              <a:t>Fremtidsdrøm om dagplejen </a:t>
            </a:r>
            <a:endParaRPr lang="da-DK" dirty="0">
              <a:solidFill>
                <a:srgbClr val="0070C0"/>
              </a:solidFill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a-DK" sz="2000" dirty="0" smtClean="0">
                <a:solidFill>
                  <a:srgbClr val="0070C0"/>
                </a:solidFill>
              </a:rPr>
              <a:t>NØGLE modellen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N – Beskriv den nuværendes situation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Hvad fungerer godt i dag?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Hvad vil kunne komme til at fungere godt?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Hvad fungerer ikke så godt?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Ø – Beskriv den ønskelige situation.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G – Hvad er grunden til at den ønskelige situation ikke allerede er etableret?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L – Hvad gør vi (hvad er løsningen)?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Hvordan realiserer vi målet?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Hvilke fungerende opgaver, aktiviteter, strukturer mv. skal vi videreføre som succeser?</a:t>
            </a:r>
            <a:br>
              <a:rPr lang="da-DK" sz="1800" dirty="0" smtClean="0">
                <a:solidFill>
                  <a:srgbClr val="0070C0"/>
                </a:solidFill>
              </a:rPr>
            </a:br>
            <a:r>
              <a:rPr lang="da-DK" sz="1800" dirty="0" smtClean="0">
                <a:solidFill>
                  <a:srgbClr val="0070C0"/>
                </a:solidFill>
              </a:rPr>
              <a:t>E – Hvad gør vi som det næste?</a:t>
            </a:r>
          </a:p>
          <a:p>
            <a:pPr>
              <a:buFontTx/>
              <a:buNone/>
            </a:pPr>
            <a:endParaRPr lang="da-DK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836712"/>
            <a:ext cx="7772400" cy="1143000"/>
          </a:xfrm>
        </p:spPr>
        <p:txBody>
          <a:bodyPr/>
          <a:lstStyle/>
          <a:p>
            <a:r>
              <a:rPr lang="da-DK" dirty="0" smtClean="0">
                <a:solidFill>
                  <a:srgbClr val="0070C0"/>
                </a:solidFill>
              </a:rPr>
              <a:t>N</a:t>
            </a:r>
            <a:endParaRPr lang="da-DK" dirty="0">
              <a:solidFill>
                <a:srgbClr val="0070C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  <a:p>
            <a:endParaRPr lang="da-DK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9600" y="1844824"/>
            <a:ext cx="81534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1800" b="1" dirty="0" smtClean="0">
                <a:solidFill>
                  <a:srgbClr val="0070C0"/>
                </a:solidFill>
              </a:rPr>
              <a:t>Hvad fungerer godt i dag?</a:t>
            </a:r>
          </a:p>
          <a:p>
            <a:pPr>
              <a:buFont typeface="Arial" pitchFamily="34" charset="0"/>
              <a:buChar char="•"/>
            </a:pPr>
            <a:r>
              <a:rPr lang="da-DK" sz="1800" dirty="0" smtClean="0">
                <a:solidFill>
                  <a:srgbClr val="0070C0"/>
                </a:solidFill>
              </a:rPr>
              <a:t>At de fleste dagplejere beskriver deres forskellighed og kompetencer i profiler</a:t>
            </a:r>
          </a:p>
          <a:p>
            <a:pPr>
              <a:buFont typeface="Arial" pitchFamily="34" charset="0"/>
              <a:buChar char="•"/>
            </a:pPr>
            <a:r>
              <a:rPr lang="da-DK" sz="1800" dirty="0" smtClean="0">
                <a:solidFill>
                  <a:srgbClr val="0070C0"/>
                </a:solidFill>
              </a:rPr>
              <a:t>At vi tager det alvorligt at dagplejerne uddannes såvel internt som eksternt</a:t>
            </a:r>
          </a:p>
          <a:p>
            <a:r>
              <a:rPr lang="da-DK" sz="1800" b="1" dirty="0" smtClean="0">
                <a:solidFill>
                  <a:srgbClr val="0070C0"/>
                </a:solidFill>
              </a:rPr>
              <a:t>Hvad vil kunne komme til at fungere godt?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legestuegrupper blev omdannet til faglige netværk eller teams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vi etablerer tilknytningsperioder i stedet for indkøring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det er en ret at forældre kommer på </a:t>
            </a:r>
            <a:r>
              <a:rPr lang="da-DK" sz="1800" dirty="0" err="1" smtClean="0">
                <a:solidFill>
                  <a:srgbClr val="0070C0"/>
                </a:solidFill>
              </a:rPr>
              <a:t>forbesøg</a:t>
            </a:r>
            <a:r>
              <a:rPr lang="da-DK" sz="1800" dirty="0" smtClean="0">
                <a:solidFill>
                  <a:srgbClr val="0070C0"/>
                </a:solidFill>
              </a:rPr>
              <a:t> inden valg af plads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vi blev synlige på at dagplejeren har en personlig coach.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dagplejeren bliver taget alvorligt når hun ikke har </a:t>
            </a:r>
            <a:r>
              <a:rPr lang="da-DK" sz="1800" dirty="0" err="1" smtClean="0">
                <a:solidFill>
                  <a:srgbClr val="0070C0"/>
                </a:solidFill>
              </a:rPr>
              <a:t>ress</a:t>
            </a:r>
            <a:r>
              <a:rPr lang="da-DK" sz="1800" dirty="0" smtClean="0">
                <a:solidFill>
                  <a:srgbClr val="0070C0"/>
                </a:solidFill>
              </a:rPr>
              <a:t>. Til at inkluderer et barn i hverdagspraksis</a:t>
            </a:r>
          </a:p>
          <a:p>
            <a:r>
              <a:rPr lang="da-DK" sz="1800" b="1" dirty="0" smtClean="0">
                <a:solidFill>
                  <a:srgbClr val="0070C0"/>
                </a:solidFill>
              </a:rPr>
              <a:t>Hvad fungerer ikke så godt?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der kommer flere og flere private børnepassere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vi fokuserer på det negative og får flere og flere retningslinjer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vi ser tiden an når børn har vanskeligheder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hjemmesiden ikke synliggøre kvaliteten og læringsmiljøet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At vi har grædebørn – rygerbørn – gardin </a:t>
            </a:r>
            <a:r>
              <a:rPr lang="da-DK" sz="1800" dirty="0" err="1" smtClean="0">
                <a:solidFill>
                  <a:srgbClr val="0070C0"/>
                </a:solidFill>
              </a:rPr>
              <a:t>hængere</a:t>
            </a:r>
            <a:r>
              <a:rPr lang="da-DK" sz="1800" dirty="0" smtClean="0">
                <a:solidFill>
                  <a:srgbClr val="0070C0"/>
                </a:solidFill>
              </a:rPr>
              <a:t> –nye </a:t>
            </a:r>
            <a:r>
              <a:rPr lang="da-DK" sz="1800" dirty="0" err="1" smtClean="0">
                <a:solidFill>
                  <a:srgbClr val="0070C0"/>
                </a:solidFill>
              </a:rPr>
              <a:t>emil`er</a:t>
            </a:r>
            <a:r>
              <a:rPr lang="da-DK" sz="1800" dirty="0" smtClean="0">
                <a:solidFill>
                  <a:srgbClr val="0070C0"/>
                </a:solidFill>
              </a:rPr>
              <a:t> m.m.</a:t>
            </a:r>
          </a:p>
          <a:p>
            <a:endParaRPr lang="da-DK" sz="1000" dirty="0" smtClean="0">
              <a:solidFill>
                <a:srgbClr val="0070C0"/>
              </a:solidFill>
            </a:endParaRPr>
          </a:p>
          <a:p>
            <a:r>
              <a:rPr lang="da-DK" sz="1000" dirty="0" smtClean="0">
                <a:solidFill>
                  <a:srgbClr val="0070C0"/>
                </a:solidFill>
              </a:rPr>
              <a:t>Anette Haudal  </a:t>
            </a:r>
            <a:r>
              <a:rPr lang="da-DK" sz="1000" dirty="0" err="1" smtClean="0">
                <a:solidFill>
                  <a:srgbClr val="0070C0"/>
                </a:solidFill>
                <a:hlinkClick r:id="rId3"/>
              </a:rPr>
              <a:t>ahh@odsherred.dk</a:t>
            </a:r>
            <a:r>
              <a:rPr lang="da-DK" sz="10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70C0"/>
                </a:solidFill>
              </a:rPr>
              <a:t>Ø</a:t>
            </a:r>
            <a:endParaRPr lang="da-DK" dirty="0">
              <a:solidFill>
                <a:srgbClr val="0070C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a-DK" sz="1800" dirty="0" smtClean="0">
                <a:solidFill>
                  <a:srgbClr val="0070C0"/>
                </a:solidFill>
              </a:rPr>
              <a:t>Ønskesituation: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profilerer vores dagpleje/ dagplejer på hvad vi kan/ hvad vi gør og hvorfor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bliver valgt på kvalitet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har </a:t>
            </a:r>
            <a:r>
              <a:rPr lang="da-DK" sz="1800" dirty="0" err="1" smtClean="0">
                <a:solidFill>
                  <a:srgbClr val="0070C0"/>
                </a:solidFill>
              </a:rPr>
              <a:t>faggr</a:t>
            </a:r>
            <a:r>
              <a:rPr lang="da-DK" sz="1800" dirty="0" smtClean="0">
                <a:solidFill>
                  <a:srgbClr val="0070C0"/>
                </a:solidFill>
              </a:rPr>
              <a:t>. Møder hvor vi drøfter faget pædagogik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kommer med praktiske anvisninger og løsninger </a:t>
            </a:r>
            <a:r>
              <a:rPr lang="da-DK" sz="1800" dirty="0" err="1" smtClean="0">
                <a:solidFill>
                  <a:srgbClr val="0070C0"/>
                </a:solidFill>
              </a:rPr>
              <a:t>fremfor</a:t>
            </a:r>
            <a:r>
              <a:rPr lang="da-DK" sz="1800" dirty="0" smtClean="0">
                <a:solidFill>
                  <a:srgbClr val="0070C0"/>
                </a:solidFill>
              </a:rPr>
              <a:t> retningslinjer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har dagplejepædagogik, vi tager udgangspunkt i teorier og tager afsæt i dem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har fokus på afholdt – betydningsfuld og kompetent hele vejen rundt.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har en åben kultur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har innovative ledernetværk – dagplejenetværk - dagplejepædagognetværk på tværs af landet /</a:t>
            </a:r>
            <a:r>
              <a:rPr lang="da-DK" sz="1800" dirty="0" err="1" smtClean="0">
                <a:solidFill>
                  <a:srgbClr val="0070C0"/>
                </a:solidFill>
              </a:rPr>
              <a:t>Facebook</a:t>
            </a:r>
            <a:endParaRPr lang="da-DK" sz="1800" dirty="0" smtClean="0">
              <a:solidFill>
                <a:srgbClr val="0070C0"/>
              </a:solidFill>
            </a:endParaRPr>
          </a:p>
          <a:p>
            <a:endParaRPr lang="da-DK" sz="1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da-DK" sz="1000" dirty="0" smtClean="0">
                <a:solidFill>
                  <a:srgbClr val="0070C0"/>
                </a:solidFill>
              </a:rPr>
              <a:t>Anette Haudal </a:t>
            </a:r>
            <a:r>
              <a:rPr lang="da-DK" sz="1000" dirty="0" err="1" smtClean="0">
                <a:solidFill>
                  <a:srgbClr val="0070C0"/>
                </a:solidFill>
                <a:hlinkClick r:id="rId3"/>
              </a:rPr>
              <a:t>ahh@odsherred.dk</a:t>
            </a:r>
            <a:r>
              <a:rPr lang="da-DK" sz="1000" dirty="0" smtClean="0">
                <a:solidFill>
                  <a:srgbClr val="0070C0"/>
                </a:solidFill>
              </a:rPr>
              <a:t> </a:t>
            </a:r>
          </a:p>
          <a:p>
            <a:endParaRPr lang="da-DK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70C0"/>
                </a:solidFill>
              </a:rPr>
              <a:t>G</a:t>
            </a:r>
            <a:endParaRPr lang="da-DK" dirty="0">
              <a:solidFill>
                <a:srgbClr val="0070C0"/>
              </a:solidFill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800" b="1" dirty="0" smtClean="0">
                <a:solidFill>
                  <a:srgbClr val="0070C0"/>
                </a:solidFill>
              </a:rPr>
              <a:t>Hvad er grunden til at den ønskelige situation ikke er der: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får ikke omsat vores viden/læring i praksis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Vi bruger tiden på det der er svært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ikke virker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ikke fungerer,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de syge</a:t>
            </a:r>
          </a:p>
          <a:p>
            <a:r>
              <a:rPr lang="da-DK" sz="1800" dirty="0" smtClean="0">
                <a:solidFill>
                  <a:srgbClr val="0070C0"/>
                </a:solidFill>
              </a:rPr>
              <a:t>De dårlige historier</a:t>
            </a:r>
            <a:endParaRPr lang="da-DK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70C0"/>
                </a:solidFill>
              </a:rPr>
              <a:t>L</a:t>
            </a:r>
            <a:endParaRPr lang="da-DK" dirty="0">
              <a:solidFill>
                <a:srgbClr val="0070C0"/>
              </a:solidFill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da-DK" sz="1600" b="1" dirty="0" smtClean="0">
                <a:solidFill>
                  <a:srgbClr val="0070C0"/>
                </a:solidFill>
              </a:rPr>
              <a:t>Hvad kan løsningen være:</a:t>
            </a:r>
          </a:p>
          <a:p>
            <a:r>
              <a:rPr lang="da-DK" sz="1600" dirty="0" smtClean="0">
                <a:solidFill>
                  <a:srgbClr val="0070C0"/>
                </a:solidFill>
              </a:rPr>
              <a:t>At vi får flere øjne på pædagogisk praksis med sekundær primær funktioner</a:t>
            </a:r>
          </a:p>
          <a:p>
            <a:r>
              <a:rPr lang="da-DK" sz="1600" dirty="0" smtClean="0">
                <a:solidFill>
                  <a:srgbClr val="0070C0"/>
                </a:solidFill>
              </a:rPr>
              <a:t> teamsamarbejde i stedet for distrikter med sparring</a:t>
            </a:r>
          </a:p>
          <a:p>
            <a:r>
              <a:rPr lang="da-DK" sz="1600" dirty="0" smtClean="0">
                <a:solidFill>
                  <a:srgbClr val="0070C0"/>
                </a:solidFill>
              </a:rPr>
              <a:t>At vi bliver bedre til at omsætte/anvise/vejlede dagplejerne i opgaveløsningerne </a:t>
            </a:r>
          </a:p>
          <a:p>
            <a:r>
              <a:rPr lang="da-DK" sz="1600" dirty="0" smtClean="0">
                <a:solidFill>
                  <a:srgbClr val="0070C0"/>
                </a:solidFill>
              </a:rPr>
              <a:t>At vi har netværk på tværs af landet</a:t>
            </a:r>
          </a:p>
          <a:p>
            <a:r>
              <a:rPr lang="da-DK" sz="1600" dirty="0" smtClean="0">
                <a:solidFill>
                  <a:srgbClr val="0070C0"/>
                </a:solidFill>
              </a:rPr>
              <a:t>At vi skiftes til at have stafetten til de gode historier</a:t>
            </a:r>
          </a:p>
          <a:p>
            <a:pPr>
              <a:buNone/>
            </a:pPr>
            <a:r>
              <a:rPr lang="da-DK" sz="1600" b="1" dirty="0" smtClean="0">
                <a:solidFill>
                  <a:srgbClr val="0070C0"/>
                </a:solidFill>
              </a:rPr>
              <a:t>Hvordan realiserer vi målet?</a:t>
            </a:r>
          </a:p>
          <a:p>
            <a:r>
              <a:rPr lang="da-DK" sz="1600" dirty="0" smtClean="0">
                <a:solidFill>
                  <a:srgbClr val="0070C0"/>
                </a:solidFill>
              </a:rPr>
              <a:t>Organisering er alfa omega – Tydelig synlig ledelse</a:t>
            </a:r>
          </a:p>
          <a:p>
            <a:pPr>
              <a:buNone/>
            </a:pPr>
            <a:r>
              <a:rPr lang="da-DK" sz="1600" b="1" dirty="0" smtClean="0">
                <a:solidFill>
                  <a:srgbClr val="0070C0"/>
                </a:solidFill>
              </a:rPr>
              <a:t>Hvilke fungerende opgaver, aktiviteter, strukturer mv. skal vi videreføre som succeser?</a:t>
            </a:r>
          </a:p>
          <a:p>
            <a:r>
              <a:rPr lang="da-DK" sz="1600" dirty="0" smtClean="0">
                <a:solidFill>
                  <a:srgbClr val="0070C0"/>
                </a:solidFill>
              </a:rPr>
              <a:t>At dagplejen er mere end blot pasning – lille overskueligt miljø med 4 </a:t>
            </a:r>
            <a:r>
              <a:rPr lang="da-DK" sz="1600" dirty="0" err="1" smtClean="0">
                <a:solidFill>
                  <a:srgbClr val="0070C0"/>
                </a:solidFill>
              </a:rPr>
              <a:t>børn-</a:t>
            </a:r>
            <a:r>
              <a:rPr lang="da-DK" sz="1600" dirty="0" smtClean="0">
                <a:solidFill>
                  <a:srgbClr val="0070C0"/>
                </a:solidFill>
              </a:rPr>
              <a:t> dagplejepædagogen som superviser </a:t>
            </a:r>
            <a:r>
              <a:rPr lang="da-DK" sz="1600" dirty="0" err="1" smtClean="0">
                <a:solidFill>
                  <a:srgbClr val="0070C0"/>
                </a:solidFill>
              </a:rPr>
              <a:t>m.m</a:t>
            </a:r>
            <a:r>
              <a:rPr lang="da-DK" sz="1600" dirty="0" smtClean="0">
                <a:solidFill>
                  <a:srgbClr val="0070C0"/>
                </a:solidFill>
              </a:rPr>
              <a:t> -  gæstepleje i eget regi – central ledelse </a:t>
            </a:r>
          </a:p>
          <a:p>
            <a:endParaRPr lang="da-DK" sz="1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da-DK" sz="1000" dirty="0" smtClean="0">
                <a:solidFill>
                  <a:srgbClr val="0070C0"/>
                </a:solidFill>
                <a:hlinkClick r:id="rId2"/>
              </a:rPr>
              <a:t>Anette Haudal </a:t>
            </a:r>
            <a:r>
              <a:rPr lang="da-DK" sz="1000" dirty="0" err="1" smtClean="0">
                <a:solidFill>
                  <a:srgbClr val="0070C0"/>
                </a:solidFill>
                <a:hlinkClick r:id="rId2"/>
              </a:rPr>
              <a:t>ahh@odsherred.dk</a:t>
            </a:r>
            <a:r>
              <a:rPr lang="da-DK" sz="1000" dirty="0" smtClean="0">
                <a:solidFill>
                  <a:srgbClr val="0070C0"/>
                </a:solidFill>
              </a:rPr>
              <a:t> </a:t>
            </a:r>
            <a:r>
              <a:rPr lang="da-DK" sz="1600" dirty="0" smtClean="0">
                <a:solidFill>
                  <a:srgbClr val="0070C0"/>
                </a:solidFill>
              </a:rPr>
              <a:t/>
            </a:r>
            <a:br>
              <a:rPr lang="da-DK" sz="1600" dirty="0" smtClean="0">
                <a:solidFill>
                  <a:srgbClr val="0070C0"/>
                </a:solidFill>
              </a:rPr>
            </a:br>
            <a:endParaRPr lang="da-DK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8680"/>
            <a:ext cx="7772400" cy="1143000"/>
          </a:xfrm>
        </p:spPr>
        <p:txBody>
          <a:bodyPr/>
          <a:lstStyle/>
          <a:p>
            <a:r>
              <a:rPr lang="da-DK" dirty="0" smtClean="0">
                <a:solidFill>
                  <a:srgbClr val="0070C0"/>
                </a:solidFill>
              </a:rPr>
              <a:t>E</a:t>
            </a:r>
            <a:endParaRPr lang="da-DK" dirty="0">
              <a:solidFill>
                <a:srgbClr val="0070C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a-DK" sz="2800" dirty="0" smtClean="0">
                <a:solidFill>
                  <a:srgbClr val="0070C0"/>
                </a:solidFill>
              </a:rPr>
              <a:t>Hvad gør vi som det første????</a:t>
            </a:r>
          </a:p>
          <a:p>
            <a:pPr>
              <a:lnSpc>
                <a:spcPct val="90000"/>
              </a:lnSpc>
            </a:pPr>
            <a:r>
              <a:rPr lang="da-DK" sz="2800" dirty="0" smtClean="0">
                <a:solidFill>
                  <a:srgbClr val="0070C0"/>
                </a:solidFill>
              </a:rPr>
              <a:t>Hvor er dagplejens nærmeste udviklingszone??????</a:t>
            </a:r>
          </a:p>
          <a:p>
            <a:pPr>
              <a:lnSpc>
                <a:spcPct val="90000"/>
              </a:lnSpc>
            </a:pPr>
            <a:endParaRPr lang="da-DK" sz="28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endParaRPr lang="da-DK" sz="28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endParaRPr lang="da-DK" sz="28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endParaRPr lang="da-DK" sz="28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endParaRPr lang="da-DK" sz="28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da-DK" sz="1000" dirty="0" smtClean="0">
                <a:solidFill>
                  <a:srgbClr val="0070C0"/>
                </a:solidFill>
              </a:rPr>
              <a:t>Anette </a:t>
            </a:r>
            <a:r>
              <a:rPr lang="da-DK" sz="1000" dirty="0" err="1" smtClean="0">
                <a:solidFill>
                  <a:srgbClr val="0070C0"/>
                </a:solidFill>
              </a:rPr>
              <a:t>Haudal</a:t>
            </a:r>
            <a:r>
              <a:rPr lang="da-DK" sz="1000" dirty="0" smtClean="0">
                <a:solidFill>
                  <a:srgbClr val="0070C0"/>
                </a:solidFill>
              </a:rPr>
              <a:t>, dagplejeleder i </a:t>
            </a:r>
            <a:r>
              <a:rPr lang="da-DK" sz="1000" smtClean="0">
                <a:solidFill>
                  <a:srgbClr val="0070C0"/>
                </a:solidFill>
              </a:rPr>
              <a:t>Odsherred Kommune: </a:t>
            </a:r>
            <a:r>
              <a:rPr lang="da-DK" sz="1000" dirty="0" err="1" smtClean="0">
                <a:solidFill>
                  <a:srgbClr val="0070C0"/>
                </a:solidFill>
              </a:rPr>
              <a:t>ahh@odsherred.dk</a:t>
            </a:r>
            <a:endParaRPr lang="da-DK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2390</TotalTime>
  <Words>513</Words>
  <Application>Microsoft Office PowerPoint</Application>
  <PresentationFormat>Skærmshow (4:3)</PresentationFormat>
  <Paragraphs>76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6</vt:i4>
      </vt:variant>
    </vt:vector>
  </HeadingPairs>
  <TitlesOfParts>
    <vt:vector size="7" baseType="lpstr">
      <vt:lpstr>Blank Presentation</vt:lpstr>
      <vt:lpstr>Fremtidsdrøm om dagplejen </vt:lpstr>
      <vt:lpstr>N</vt:lpstr>
      <vt:lpstr>Ø</vt:lpstr>
      <vt:lpstr>G</vt:lpstr>
      <vt:lpstr>L</vt:lpstr>
      <vt:lpstr>E</vt:lpstr>
    </vt:vector>
  </TitlesOfParts>
  <Company>Lene Damm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tidligt fødte børn</dc:title>
  <dc:creator>Lene Damm</dc:creator>
  <cp:lastModifiedBy>Birgit Stechmann</cp:lastModifiedBy>
  <cp:revision>39</cp:revision>
  <cp:lastPrinted>2008-09-04T08:53:08Z</cp:lastPrinted>
  <dcterms:created xsi:type="dcterms:W3CDTF">2008-02-26T08:10:13Z</dcterms:created>
  <dcterms:modified xsi:type="dcterms:W3CDTF">2013-02-05T10:00:08Z</dcterms:modified>
</cp:coreProperties>
</file>