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8" r:id="rId3"/>
    <p:sldId id="266" r:id="rId4"/>
    <p:sldId id="267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7519-E5FE-4410-9C93-07267016A336}" type="datetimeFigureOut">
              <a:rPr lang="da-DK" smtClean="0"/>
              <a:pPr/>
              <a:t>12-05-2013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4C2CC-35A6-4C8F-82AB-757D71F0DF2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kstboks 26"/>
          <p:cNvSpPr txBox="1"/>
          <p:nvPr/>
        </p:nvSpPr>
        <p:spPr>
          <a:xfrm>
            <a:off x="1043608" y="5229200"/>
            <a:ext cx="544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9" name="Tekstboks 38"/>
          <p:cNvSpPr txBox="1"/>
          <p:nvPr/>
        </p:nvSpPr>
        <p:spPr>
          <a:xfrm>
            <a:off x="1259632" y="1484784"/>
            <a:ext cx="69127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latin typeface="Comic Sans MS" pitchFamily="66" charset="0"/>
              </a:rPr>
              <a:t>En god start på livet – i dagplejen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sz="2800" b="1" dirty="0" smtClean="0">
                <a:latin typeface="Comic Sans MS" pitchFamily="66" charset="0"/>
              </a:rPr>
              <a:t>Er dagplejen et moderne dagtilbud?</a:t>
            </a:r>
          </a:p>
          <a:p>
            <a:endParaRPr lang="da-DK" sz="2800" b="1" dirty="0" smtClean="0">
              <a:latin typeface="Comic Sans MS" pitchFamily="66" charset="0"/>
            </a:endParaRPr>
          </a:p>
          <a:p>
            <a:r>
              <a:rPr lang="da-DK" sz="2800" b="1" dirty="0" smtClean="0">
                <a:latin typeface="Comic Sans MS" pitchFamily="66" charset="0"/>
              </a:rPr>
              <a:t>Familierne / en ny generation?</a:t>
            </a:r>
          </a:p>
          <a:p>
            <a:endParaRPr lang="da-DK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1484784"/>
            <a:ext cx="781335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latin typeface="Comic Sans MS" pitchFamily="66" charset="0"/>
              </a:rPr>
              <a:t>Supervision med Susan Hart med henblik på at</a:t>
            </a:r>
          </a:p>
          <a:p>
            <a:r>
              <a:rPr lang="da-DK" sz="2400" b="1" dirty="0" smtClean="0">
                <a:latin typeface="Comic Sans MS" pitchFamily="66" charset="0"/>
              </a:rPr>
              <a:t>omsætte tilknytningsteorien og viden om børns</a:t>
            </a:r>
          </a:p>
          <a:p>
            <a:r>
              <a:rPr lang="da-DK" sz="2400" b="1" dirty="0" smtClean="0">
                <a:latin typeface="Comic Sans MS" pitchFamily="66" charset="0"/>
              </a:rPr>
              <a:t> personlighedsudvikling i dagplejepraksis –</a:t>
            </a:r>
          </a:p>
          <a:p>
            <a:r>
              <a:rPr lang="da-DK" sz="2400" b="1" dirty="0" smtClean="0">
                <a:latin typeface="Comic Sans MS" pitchFamily="66" charset="0"/>
              </a:rPr>
              <a:t>Dagplejepædagogen som coach i relation til</a:t>
            </a:r>
          </a:p>
          <a:p>
            <a:r>
              <a:rPr lang="da-DK" sz="2400" b="1" dirty="0" smtClean="0">
                <a:latin typeface="Comic Sans MS" pitchFamily="66" charset="0"/>
              </a:rPr>
              <a:t>dagplejeren</a:t>
            </a:r>
          </a:p>
          <a:p>
            <a:endParaRPr lang="da-DK" sz="2400" dirty="0" smtClean="0">
              <a:latin typeface="Comic Sans MS" pitchFamily="66" charset="0"/>
            </a:endParaRPr>
          </a:p>
          <a:p>
            <a:endParaRPr lang="da-DK" sz="2400" dirty="0" smtClean="0">
              <a:latin typeface="Comic Sans MS" pitchFamily="66" charset="0"/>
            </a:endParaRPr>
          </a:p>
          <a:p>
            <a:r>
              <a:rPr lang="da-DK" sz="2400" b="1" dirty="0" smtClean="0">
                <a:latin typeface="Comic Sans MS" pitchFamily="66" charset="0"/>
              </a:rPr>
              <a:t>At målrette dagplejepædagogens og</a:t>
            </a:r>
          </a:p>
          <a:p>
            <a:r>
              <a:rPr lang="da-DK" sz="2400" b="1" dirty="0" smtClean="0">
                <a:latin typeface="Comic Sans MS" pitchFamily="66" charset="0"/>
              </a:rPr>
              <a:t>sundhedsplejens fælles observation af bl.a.</a:t>
            </a:r>
          </a:p>
          <a:p>
            <a:r>
              <a:rPr lang="da-DK" sz="2400" b="1" dirty="0" smtClean="0">
                <a:latin typeface="Comic Sans MS" pitchFamily="66" charset="0"/>
              </a:rPr>
              <a:t>barnets relationelle kompetencer ved hjemmebesøg</a:t>
            </a:r>
          </a:p>
          <a:p>
            <a:r>
              <a:rPr lang="da-DK" sz="2400" b="1" dirty="0" smtClean="0">
                <a:latin typeface="Comic Sans MS" pitchFamily="66" charset="0"/>
              </a:rPr>
              <a:t>og udvikle på overgangen fra hjemmet til dagpleje</a:t>
            </a:r>
            <a:endParaRPr lang="da-DK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643174" y="2357430"/>
            <a:ext cx="4500594" cy="207170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2928926" y="264318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>
                <a:latin typeface="Comic Sans MS" pitchFamily="66" charset="0"/>
              </a:rPr>
              <a:t>Hjemmebesøg i familien</a:t>
            </a:r>
          </a:p>
          <a:p>
            <a:pPr algn="ctr"/>
            <a:r>
              <a:rPr lang="da-DK" sz="2400" b="1" dirty="0" smtClean="0">
                <a:latin typeface="Comic Sans MS" pitchFamily="66" charset="0"/>
              </a:rPr>
              <a:t>Dagplejepædagog og sundhedsplejerske</a:t>
            </a:r>
            <a:r>
              <a:rPr lang="da-DK" sz="2400" b="1" dirty="0" smtClean="0">
                <a:latin typeface="Comic Sans MS" pitchFamily="66" charset="0"/>
              </a:rPr>
              <a:t> </a:t>
            </a:r>
            <a:endParaRPr lang="da-DK" sz="2400" b="1" dirty="0">
              <a:latin typeface="Comic Sans MS" pitchFamily="66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428596" y="214290"/>
            <a:ext cx="2214578" cy="3108543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a-DK" sz="2800" dirty="0" smtClean="0">
                <a:latin typeface="Comic Sans MS" pitchFamily="66" charset="0"/>
              </a:rPr>
              <a:t>At lette overgangen fra hjem til dagpleje for både barn og forældre</a:t>
            </a:r>
            <a:endParaRPr lang="da-DK" sz="2800" dirty="0">
              <a:latin typeface="Comic Sans MS" pitchFamily="66" charset="0"/>
            </a:endParaRPr>
          </a:p>
        </p:txBody>
      </p:sp>
      <p:cxnSp>
        <p:nvCxnSpPr>
          <p:cNvPr id="10" name="Lige forbindelse 9"/>
          <p:cNvCxnSpPr/>
          <p:nvPr/>
        </p:nvCxnSpPr>
        <p:spPr>
          <a:xfrm>
            <a:off x="1357290" y="2643182"/>
            <a:ext cx="1285884" cy="500066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>
            <a:stCxn id="23" idx="2"/>
          </p:cNvCxnSpPr>
          <p:nvPr/>
        </p:nvCxnSpPr>
        <p:spPr>
          <a:xfrm>
            <a:off x="5000628" y="1938992"/>
            <a:ext cx="0" cy="347002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>
            <a:endCxn id="18" idx="0"/>
          </p:cNvCxnSpPr>
          <p:nvPr/>
        </p:nvCxnSpPr>
        <p:spPr>
          <a:xfrm flipH="1">
            <a:off x="1535885" y="3643314"/>
            <a:ext cx="1107292" cy="428628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boks 17"/>
          <p:cNvSpPr txBox="1"/>
          <p:nvPr/>
        </p:nvSpPr>
        <p:spPr>
          <a:xfrm>
            <a:off x="428596" y="4071942"/>
            <a:ext cx="2214578" cy="2862322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Comic Sans MS" pitchFamily="66" charset="0"/>
              </a:rPr>
              <a:t>At drøfte med forældrene hvilke lege og forberedelser der kan gavne barnet i forhold til at skal  gå i dagpleje</a:t>
            </a:r>
          </a:p>
          <a:p>
            <a:r>
              <a:rPr lang="da-DK" sz="2000" b="1" dirty="0" smtClean="0"/>
              <a:t> </a:t>
            </a:r>
            <a:endParaRPr lang="da-DK" sz="2000" b="1" dirty="0"/>
          </a:p>
        </p:txBody>
      </p:sp>
      <p:sp>
        <p:nvSpPr>
          <p:cNvPr id="23" name="Tekstboks 22"/>
          <p:cNvSpPr txBox="1"/>
          <p:nvPr/>
        </p:nvSpPr>
        <p:spPr>
          <a:xfrm>
            <a:off x="3643306" y="0"/>
            <a:ext cx="2714644" cy="1938992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/>
            <a:r>
              <a:rPr lang="da-DK" sz="2000" b="1" dirty="0" smtClean="0">
                <a:latin typeface="Comic Sans MS" pitchFamily="66" charset="0"/>
              </a:rPr>
              <a:t>At forældrene får mulighed for at fortælle om lige præcis deres barn og deres ønske til dagplejeplads.</a:t>
            </a:r>
            <a:endParaRPr lang="da-DK" sz="2000" dirty="0">
              <a:latin typeface="Comic Sans MS" pitchFamily="66" charset="0"/>
            </a:endParaRPr>
          </a:p>
        </p:txBody>
      </p:sp>
      <p:sp>
        <p:nvSpPr>
          <p:cNvPr id="31" name="Tekstboks 30"/>
          <p:cNvSpPr txBox="1"/>
          <p:nvPr/>
        </p:nvSpPr>
        <p:spPr>
          <a:xfrm>
            <a:off x="6715140" y="214290"/>
            <a:ext cx="2214578" cy="2677656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latin typeface="Comic Sans MS" pitchFamily="66" charset="0"/>
              </a:rPr>
              <a:t>At drøfte barnet nærmeste udviklingszone og barnets personlige behov </a:t>
            </a:r>
            <a:endParaRPr lang="da-DK" sz="2400" b="1" dirty="0">
              <a:latin typeface="Comic Sans MS" pitchFamily="66" charset="0"/>
            </a:endParaRPr>
          </a:p>
        </p:txBody>
      </p:sp>
      <p:cxnSp>
        <p:nvCxnSpPr>
          <p:cNvPr id="32" name="Lige forbindelse 31"/>
          <p:cNvCxnSpPr/>
          <p:nvPr/>
        </p:nvCxnSpPr>
        <p:spPr>
          <a:xfrm flipV="1">
            <a:off x="7143769" y="2500306"/>
            <a:ext cx="714381" cy="642945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boks 33"/>
          <p:cNvSpPr txBox="1"/>
          <p:nvPr/>
        </p:nvSpPr>
        <p:spPr>
          <a:xfrm>
            <a:off x="3643306" y="4929198"/>
            <a:ext cx="2714644" cy="1938992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latin typeface="Comic Sans MS" pitchFamily="66" charset="0"/>
              </a:rPr>
              <a:t>Det rigtige match – dagplejer, forældre og barn</a:t>
            </a:r>
            <a:endParaRPr lang="da-DK" sz="2400" b="1" dirty="0">
              <a:latin typeface="Comic Sans MS" pitchFamily="66" charset="0"/>
            </a:endParaRPr>
          </a:p>
        </p:txBody>
      </p:sp>
      <p:cxnSp>
        <p:nvCxnSpPr>
          <p:cNvPr id="35" name="Lige forbindelse 34"/>
          <p:cNvCxnSpPr/>
          <p:nvPr/>
        </p:nvCxnSpPr>
        <p:spPr>
          <a:xfrm rot="16200000" flipH="1">
            <a:off x="4806797" y="4694400"/>
            <a:ext cx="387662" cy="1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boks 39"/>
          <p:cNvSpPr txBox="1"/>
          <p:nvPr/>
        </p:nvSpPr>
        <p:spPr>
          <a:xfrm>
            <a:off x="6715140" y="4429132"/>
            <a:ext cx="2214578" cy="2308324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/>
            <a:r>
              <a:rPr lang="da-DK" sz="2400" b="1" dirty="0" smtClean="0">
                <a:latin typeface="Comic Sans MS" pitchFamily="66" charset="0"/>
              </a:rPr>
              <a:t>At </a:t>
            </a:r>
            <a:r>
              <a:rPr lang="da-DK" sz="2400" b="1" dirty="0" smtClean="0">
                <a:latin typeface="Comic Sans MS" pitchFamily="66" charset="0"/>
              </a:rPr>
              <a:t>dagplejen </a:t>
            </a:r>
            <a:r>
              <a:rPr lang="da-DK" sz="2400" b="1" dirty="0" smtClean="0">
                <a:latin typeface="Comic Sans MS" pitchFamily="66" charset="0"/>
              </a:rPr>
              <a:t>får kendskab til barnets </a:t>
            </a:r>
            <a:r>
              <a:rPr lang="da-DK" sz="2400" b="1" dirty="0" err="1" smtClean="0">
                <a:latin typeface="Comic Sans MS" pitchFamily="66" charset="0"/>
              </a:rPr>
              <a:t>udviklingstrin,vaner</a:t>
            </a:r>
            <a:r>
              <a:rPr lang="da-DK" sz="2400" b="1" dirty="0" smtClean="0">
                <a:latin typeface="Comic Sans MS" pitchFamily="66" charset="0"/>
              </a:rPr>
              <a:t> og </a:t>
            </a:r>
            <a:r>
              <a:rPr lang="da-DK" sz="2400" b="1" dirty="0" smtClean="0">
                <a:latin typeface="Comic Sans MS" pitchFamily="66" charset="0"/>
              </a:rPr>
              <a:t>baggrund </a:t>
            </a:r>
            <a:endParaRPr lang="da-DK" sz="2400" dirty="0">
              <a:latin typeface="Comic Sans MS" pitchFamily="66" charset="0"/>
            </a:endParaRPr>
          </a:p>
        </p:txBody>
      </p:sp>
      <p:cxnSp>
        <p:nvCxnSpPr>
          <p:cNvPr id="41" name="Lige forbindelse 40"/>
          <p:cNvCxnSpPr/>
          <p:nvPr/>
        </p:nvCxnSpPr>
        <p:spPr>
          <a:xfrm>
            <a:off x="7143769" y="3643316"/>
            <a:ext cx="785819" cy="714380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1907704" y="1124744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800" b="1" dirty="0" smtClean="0">
                <a:latin typeface="Comic Sans MS" pitchFamily="66" charset="0"/>
              </a:rPr>
              <a:t>Tilknytningsforløb </a:t>
            </a:r>
          </a:p>
          <a:p>
            <a:pPr algn="r"/>
            <a:endParaRPr lang="da-DK" sz="2800" b="1" dirty="0" smtClean="0">
              <a:latin typeface="Comic Sans MS" pitchFamily="66" charset="0"/>
            </a:endParaRPr>
          </a:p>
          <a:p>
            <a:pPr algn="r"/>
            <a:endParaRPr lang="da-DK" sz="2800" b="1" dirty="0">
              <a:latin typeface="Comic Sans MS" pitchFamily="66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611560" y="2132856"/>
            <a:ext cx="82345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latin typeface="Comic Sans MS" pitchFamily="66" charset="0"/>
              </a:rPr>
              <a:t>Forældrene er en vigtig kilde til at kende barnet –</a:t>
            </a:r>
          </a:p>
          <a:p>
            <a:r>
              <a:rPr lang="da-DK" sz="2400" b="1" dirty="0" smtClean="0">
                <a:latin typeface="Comic Sans MS" pitchFamily="66" charset="0"/>
              </a:rPr>
              <a:t>gør som forældrene til en start</a:t>
            </a:r>
          </a:p>
          <a:p>
            <a:endParaRPr lang="da-DK" sz="2400" b="1" dirty="0" smtClean="0">
              <a:latin typeface="Comic Sans MS" pitchFamily="66" charset="0"/>
            </a:endParaRPr>
          </a:p>
          <a:p>
            <a:r>
              <a:rPr lang="da-DK" sz="2400" b="1" dirty="0" smtClean="0">
                <a:latin typeface="Comic Sans MS" pitchFamily="66" charset="0"/>
              </a:rPr>
              <a:t>Det første møde med forældre og barn - omsorg</a:t>
            </a:r>
          </a:p>
          <a:p>
            <a:endParaRPr lang="da-DK" sz="2400" b="1" dirty="0" smtClean="0">
              <a:latin typeface="Comic Sans MS" pitchFamily="66" charset="0"/>
            </a:endParaRPr>
          </a:p>
          <a:p>
            <a:r>
              <a:rPr lang="da-DK" sz="2400" b="1" dirty="0" smtClean="0">
                <a:latin typeface="Comic Sans MS" pitchFamily="66" charset="0"/>
              </a:rPr>
              <a:t>De fleste børn forstår alt når de starter i dagpleje</a:t>
            </a:r>
          </a:p>
          <a:p>
            <a:endParaRPr lang="da-DK" sz="2400" b="1" dirty="0" smtClean="0">
              <a:latin typeface="Comic Sans MS" pitchFamily="66" charset="0"/>
            </a:endParaRPr>
          </a:p>
          <a:p>
            <a:r>
              <a:rPr lang="da-DK" sz="2400" b="1" dirty="0" smtClean="0">
                <a:latin typeface="Comic Sans MS" pitchFamily="66" charset="0"/>
              </a:rPr>
              <a:t>Udvikling/afvikling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191</Words>
  <Application>Microsoft Office PowerPoint</Application>
  <PresentationFormat>Skærmshow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Kontortema</vt:lpstr>
      <vt:lpstr>Dias nummer 1</vt:lpstr>
      <vt:lpstr>Dias nummer 2</vt:lpstr>
      <vt:lpstr>Dias nummer 3</vt:lpstr>
      <vt:lpstr>Dias nummer 4</vt:lpstr>
    </vt:vector>
  </TitlesOfParts>
  <Company>Odsherred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Odsherred dagpleje</dc:title>
  <dc:creator>Anette Haudal</dc:creator>
  <cp:lastModifiedBy>Anette Haudal</cp:lastModifiedBy>
  <cp:revision>38</cp:revision>
  <dcterms:created xsi:type="dcterms:W3CDTF">2010-03-08T14:14:30Z</dcterms:created>
  <dcterms:modified xsi:type="dcterms:W3CDTF">2013-05-12T18:32:13Z</dcterms:modified>
</cp:coreProperties>
</file>