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1" r:id="rId4"/>
    <p:sldId id="258" r:id="rId5"/>
    <p:sldId id="262" r:id="rId6"/>
    <p:sldId id="267" r:id="rId7"/>
    <p:sldId id="275" r:id="rId8"/>
    <p:sldId id="264" r:id="rId9"/>
    <p:sldId id="274" r:id="rId10"/>
    <p:sldId id="265" r:id="rId11"/>
    <p:sldId id="266" r:id="rId12"/>
    <p:sldId id="269" r:id="rId13"/>
    <p:sldId id="270" r:id="rId14"/>
    <p:sldId id="271" r:id="rId15"/>
    <p:sldId id="273" r:id="rId16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D34A7E-0B8D-5E4B-A04C-9E39C5562CEA}" type="doc">
      <dgm:prSet loTypeId="urn:microsoft.com/office/officeart/2005/8/layout/radial3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da-DK"/>
        </a:p>
      </dgm:t>
    </dgm:pt>
    <dgm:pt modelId="{BD29212A-1137-B64E-85E4-D43D14D860CA}">
      <dgm:prSet phldrT="[Tekst]"/>
      <dgm:spPr/>
      <dgm:t>
        <a:bodyPr/>
        <a:lstStyle/>
        <a:p>
          <a:r>
            <a:rPr lang="da-DK" dirty="0" smtClean="0"/>
            <a:t>Det gode forældresamarbejde</a:t>
          </a:r>
          <a:endParaRPr lang="da-DK" dirty="0"/>
        </a:p>
      </dgm:t>
    </dgm:pt>
    <dgm:pt modelId="{5B9CAB00-8A2E-E14D-B8F7-3514A3BD70E7}" type="parTrans" cxnId="{3AA733DA-E09D-7F4D-9C90-27C68795FF62}">
      <dgm:prSet/>
      <dgm:spPr/>
      <dgm:t>
        <a:bodyPr/>
        <a:lstStyle/>
        <a:p>
          <a:endParaRPr lang="da-DK"/>
        </a:p>
      </dgm:t>
    </dgm:pt>
    <dgm:pt modelId="{FFDB669A-115E-A74D-A11A-1485901C0C3C}" type="sibTrans" cxnId="{3AA733DA-E09D-7F4D-9C90-27C68795FF62}">
      <dgm:prSet/>
      <dgm:spPr/>
      <dgm:t>
        <a:bodyPr/>
        <a:lstStyle/>
        <a:p>
          <a:endParaRPr lang="da-DK"/>
        </a:p>
      </dgm:t>
    </dgm:pt>
    <dgm:pt modelId="{65FAA000-95ED-CE41-9A07-7F84078C3735}">
      <dgm:prSet phldrT="[Tekst]"/>
      <dgm:spPr/>
      <dgm:t>
        <a:bodyPr/>
        <a:lstStyle/>
        <a:p>
          <a:r>
            <a:rPr lang="da-DK" smtClean="0"/>
            <a:t>Organisatorisk</a:t>
          </a:r>
          <a:endParaRPr lang="da-DK" dirty="0"/>
        </a:p>
      </dgm:t>
    </dgm:pt>
    <dgm:pt modelId="{9230CB39-07AF-8841-8B9B-DF6348116AA3}" type="parTrans" cxnId="{5BA6379C-B2A4-9D40-8870-BFA657CB42ED}">
      <dgm:prSet/>
      <dgm:spPr/>
      <dgm:t>
        <a:bodyPr/>
        <a:lstStyle/>
        <a:p>
          <a:endParaRPr lang="da-DK"/>
        </a:p>
      </dgm:t>
    </dgm:pt>
    <dgm:pt modelId="{43489EB8-6C0C-304C-ADBB-D6882CFEEAD2}" type="sibTrans" cxnId="{5BA6379C-B2A4-9D40-8870-BFA657CB42ED}">
      <dgm:prSet/>
      <dgm:spPr/>
      <dgm:t>
        <a:bodyPr/>
        <a:lstStyle/>
        <a:p>
          <a:endParaRPr lang="da-DK"/>
        </a:p>
      </dgm:t>
    </dgm:pt>
    <dgm:pt modelId="{C7852F25-EAA7-6E47-8EA5-F6418672F7E4}">
      <dgm:prSet phldrT="[Tekst]"/>
      <dgm:spPr/>
      <dgm:t>
        <a:bodyPr/>
        <a:lstStyle/>
        <a:p>
          <a:r>
            <a:rPr lang="da-DK" dirty="0" smtClean="0"/>
            <a:t>Formelt</a:t>
          </a:r>
          <a:endParaRPr lang="da-DK" dirty="0"/>
        </a:p>
      </dgm:t>
    </dgm:pt>
    <dgm:pt modelId="{EFDB61EA-A5F5-E148-B434-006E4EE44383}" type="parTrans" cxnId="{55F0F38E-CC0D-4E4B-B9DD-DA3FB910174B}">
      <dgm:prSet/>
      <dgm:spPr/>
      <dgm:t>
        <a:bodyPr/>
        <a:lstStyle/>
        <a:p>
          <a:endParaRPr lang="da-DK"/>
        </a:p>
      </dgm:t>
    </dgm:pt>
    <dgm:pt modelId="{F071A010-D033-3F4C-B177-9B9E5BEC5542}" type="sibTrans" cxnId="{55F0F38E-CC0D-4E4B-B9DD-DA3FB910174B}">
      <dgm:prSet/>
      <dgm:spPr/>
      <dgm:t>
        <a:bodyPr/>
        <a:lstStyle/>
        <a:p>
          <a:endParaRPr lang="da-DK"/>
        </a:p>
      </dgm:t>
    </dgm:pt>
    <dgm:pt modelId="{BC27EB77-ED56-A54B-B47A-70B6715F1D38}">
      <dgm:prSet phldrT="[Tekst]"/>
      <dgm:spPr/>
      <dgm:t>
        <a:bodyPr/>
        <a:lstStyle/>
        <a:p>
          <a:r>
            <a:rPr lang="da-DK" dirty="0" smtClean="0"/>
            <a:t>Uformelt</a:t>
          </a:r>
          <a:endParaRPr lang="da-DK" dirty="0"/>
        </a:p>
      </dgm:t>
    </dgm:pt>
    <dgm:pt modelId="{7E49BC09-D8CD-3D40-9258-94325723517D}" type="sibTrans" cxnId="{7ED3A6E4-FC8E-024C-8CCA-45207BF8891B}">
      <dgm:prSet/>
      <dgm:spPr/>
      <dgm:t>
        <a:bodyPr/>
        <a:lstStyle/>
        <a:p>
          <a:endParaRPr lang="da-DK"/>
        </a:p>
      </dgm:t>
    </dgm:pt>
    <dgm:pt modelId="{1ECECE53-3B22-704F-8001-3DE786C96A71}" type="parTrans" cxnId="{7ED3A6E4-FC8E-024C-8CCA-45207BF8891B}">
      <dgm:prSet/>
      <dgm:spPr/>
      <dgm:t>
        <a:bodyPr/>
        <a:lstStyle/>
        <a:p>
          <a:endParaRPr lang="da-DK"/>
        </a:p>
      </dgm:t>
    </dgm:pt>
    <dgm:pt modelId="{540F193C-F197-9848-B053-12DF0E94FE13}" type="pres">
      <dgm:prSet presAssocID="{28D34A7E-0B8D-5E4B-A04C-9E39C5562CE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5DAA7338-7CAB-3E4E-984E-EAA212FBA4EE}" type="pres">
      <dgm:prSet presAssocID="{28D34A7E-0B8D-5E4B-A04C-9E39C5562CEA}" presName="radial" presStyleCnt="0">
        <dgm:presLayoutVars>
          <dgm:animLvl val="ctr"/>
        </dgm:presLayoutVars>
      </dgm:prSet>
      <dgm:spPr/>
    </dgm:pt>
    <dgm:pt modelId="{7DE4B393-751B-1B48-8D73-5F956C2EE320}" type="pres">
      <dgm:prSet presAssocID="{BD29212A-1137-B64E-85E4-D43D14D860CA}" presName="centerShape" presStyleLbl="vennNode1" presStyleIdx="0" presStyleCnt="4"/>
      <dgm:spPr/>
      <dgm:t>
        <a:bodyPr/>
        <a:lstStyle/>
        <a:p>
          <a:endParaRPr lang="da-DK"/>
        </a:p>
      </dgm:t>
    </dgm:pt>
    <dgm:pt modelId="{E591CE8F-0E42-4F42-8B4A-067C6D77BD59}" type="pres">
      <dgm:prSet presAssocID="{65FAA000-95ED-CE41-9A07-7F84078C3735}" presName="node" presStyleLbl="vennNode1" presStyleIdx="1" presStyleCnt="4" custRadScaleRad="60504" custRadScaleInc="1798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D9C22D6-3003-B641-859A-105C2B5EC1C2}" type="pres">
      <dgm:prSet presAssocID="{BC27EB77-ED56-A54B-B47A-70B6715F1D38}" presName="node" presStyleLbl="vennNode1" presStyleIdx="2" presStyleCnt="4" custRadScaleRad="78232" custRadScaleInc="1103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F293D8B2-7A2E-CE44-9BD3-46BEE7944242}" type="pres">
      <dgm:prSet presAssocID="{C7852F25-EAA7-6E47-8EA5-F6418672F7E4}" presName="node" presStyleLbl="vennNode1" presStyleIdx="3" presStyleCnt="4" custRadScaleRad="77267" custRadScaleInc="-12428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7ED3A6E4-FC8E-024C-8CCA-45207BF8891B}" srcId="{BD29212A-1137-B64E-85E4-D43D14D860CA}" destId="{BC27EB77-ED56-A54B-B47A-70B6715F1D38}" srcOrd="1" destOrd="0" parTransId="{1ECECE53-3B22-704F-8001-3DE786C96A71}" sibTransId="{7E49BC09-D8CD-3D40-9258-94325723517D}"/>
    <dgm:cxn modelId="{28EF270A-A20F-8140-BE8E-AAB69DD11781}" type="presOf" srcId="{28D34A7E-0B8D-5E4B-A04C-9E39C5562CEA}" destId="{540F193C-F197-9848-B053-12DF0E94FE13}" srcOrd="0" destOrd="0" presId="urn:microsoft.com/office/officeart/2005/8/layout/radial3"/>
    <dgm:cxn modelId="{55F0F38E-CC0D-4E4B-B9DD-DA3FB910174B}" srcId="{BD29212A-1137-B64E-85E4-D43D14D860CA}" destId="{C7852F25-EAA7-6E47-8EA5-F6418672F7E4}" srcOrd="2" destOrd="0" parTransId="{EFDB61EA-A5F5-E148-B434-006E4EE44383}" sibTransId="{F071A010-D033-3F4C-B177-9B9E5BEC5542}"/>
    <dgm:cxn modelId="{3AA733DA-E09D-7F4D-9C90-27C68795FF62}" srcId="{28D34A7E-0B8D-5E4B-A04C-9E39C5562CEA}" destId="{BD29212A-1137-B64E-85E4-D43D14D860CA}" srcOrd="0" destOrd="0" parTransId="{5B9CAB00-8A2E-E14D-B8F7-3514A3BD70E7}" sibTransId="{FFDB669A-115E-A74D-A11A-1485901C0C3C}"/>
    <dgm:cxn modelId="{ACADE7A7-CF62-564E-B95C-1E6D44948ED3}" type="presOf" srcId="{C7852F25-EAA7-6E47-8EA5-F6418672F7E4}" destId="{F293D8B2-7A2E-CE44-9BD3-46BEE7944242}" srcOrd="0" destOrd="0" presId="urn:microsoft.com/office/officeart/2005/8/layout/radial3"/>
    <dgm:cxn modelId="{32134D95-E0DA-DB4A-842C-6CC6E8E2A387}" type="presOf" srcId="{65FAA000-95ED-CE41-9A07-7F84078C3735}" destId="{E591CE8F-0E42-4F42-8B4A-067C6D77BD59}" srcOrd="0" destOrd="0" presId="urn:microsoft.com/office/officeart/2005/8/layout/radial3"/>
    <dgm:cxn modelId="{5BA6379C-B2A4-9D40-8870-BFA657CB42ED}" srcId="{BD29212A-1137-B64E-85E4-D43D14D860CA}" destId="{65FAA000-95ED-CE41-9A07-7F84078C3735}" srcOrd="0" destOrd="0" parTransId="{9230CB39-07AF-8841-8B9B-DF6348116AA3}" sibTransId="{43489EB8-6C0C-304C-ADBB-D6882CFEEAD2}"/>
    <dgm:cxn modelId="{2C63B116-AAC6-F24F-9FF9-4C3A652A4EE8}" type="presOf" srcId="{BC27EB77-ED56-A54B-B47A-70B6715F1D38}" destId="{ED9C22D6-3003-B641-859A-105C2B5EC1C2}" srcOrd="0" destOrd="0" presId="urn:microsoft.com/office/officeart/2005/8/layout/radial3"/>
    <dgm:cxn modelId="{029B645D-56B4-F341-85A6-8EBCA5C04897}" type="presOf" srcId="{BD29212A-1137-B64E-85E4-D43D14D860CA}" destId="{7DE4B393-751B-1B48-8D73-5F956C2EE320}" srcOrd="0" destOrd="0" presId="urn:microsoft.com/office/officeart/2005/8/layout/radial3"/>
    <dgm:cxn modelId="{52D682CF-C4B0-F74E-B701-17FF9C2F81D3}" type="presParOf" srcId="{540F193C-F197-9848-B053-12DF0E94FE13}" destId="{5DAA7338-7CAB-3E4E-984E-EAA212FBA4EE}" srcOrd="0" destOrd="0" presId="urn:microsoft.com/office/officeart/2005/8/layout/radial3"/>
    <dgm:cxn modelId="{259C94BE-0C8E-9E49-BA87-54E3AB4D1FD5}" type="presParOf" srcId="{5DAA7338-7CAB-3E4E-984E-EAA212FBA4EE}" destId="{7DE4B393-751B-1B48-8D73-5F956C2EE320}" srcOrd="0" destOrd="0" presId="urn:microsoft.com/office/officeart/2005/8/layout/radial3"/>
    <dgm:cxn modelId="{2C07B0D0-DC89-4746-BC0C-C9EEF8140BC3}" type="presParOf" srcId="{5DAA7338-7CAB-3E4E-984E-EAA212FBA4EE}" destId="{E591CE8F-0E42-4F42-8B4A-067C6D77BD59}" srcOrd="1" destOrd="0" presId="urn:microsoft.com/office/officeart/2005/8/layout/radial3"/>
    <dgm:cxn modelId="{13E8908A-31A5-ED4B-A91C-EAF0954CC173}" type="presParOf" srcId="{5DAA7338-7CAB-3E4E-984E-EAA212FBA4EE}" destId="{ED9C22D6-3003-B641-859A-105C2B5EC1C2}" srcOrd="2" destOrd="0" presId="urn:microsoft.com/office/officeart/2005/8/layout/radial3"/>
    <dgm:cxn modelId="{59194D0A-150B-3546-90E4-2ECFD8AFF263}" type="presParOf" srcId="{5DAA7338-7CAB-3E4E-984E-EAA212FBA4EE}" destId="{F293D8B2-7A2E-CE44-9BD3-46BEE7944242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D34A7E-0B8D-5E4B-A04C-9E39C5562CEA}" type="doc">
      <dgm:prSet loTypeId="urn:microsoft.com/office/officeart/2005/8/layout/radial3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da-DK"/>
        </a:p>
      </dgm:t>
    </dgm:pt>
    <dgm:pt modelId="{BD29212A-1137-B64E-85E4-D43D14D860CA}">
      <dgm:prSet phldrT="[Tekst]"/>
      <dgm:spPr/>
      <dgm:t>
        <a:bodyPr/>
        <a:lstStyle/>
        <a:p>
          <a:r>
            <a:rPr lang="da-DK" dirty="0" smtClean="0"/>
            <a:t>Det gode forældresamarbejde</a:t>
          </a:r>
          <a:endParaRPr lang="da-DK" dirty="0"/>
        </a:p>
      </dgm:t>
    </dgm:pt>
    <dgm:pt modelId="{5B9CAB00-8A2E-E14D-B8F7-3514A3BD70E7}" type="parTrans" cxnId="{3AA733DA-E09D-7F4D-9C90-27C68795FF62}">
      <dgm:prSet/>
      <dgm:spPr/>
      <dgm:t>
        <a:bodyPr/>
        <a:lstStyle/>
        <a:p>
          <a:endParaRPr lang="da-DK"/>
        </a:p>
      </dgm:t>
    </dgm:pt>
    <dgm:pt modelId="{FFDB669A-115E-A74D-A11A-1485901C0C3C}" type="sibTrans" cxnId="{3AA733DA-E09D-7F4D-9C90-27C68795FF62}">
      <dgm:prSet/>
      <dgm:spPr/>
      <dgm:t>
        <a:bodyPr/>
        <a:lstStyle/>
        <a:p>
          <a:endParaRPr lang="da-DK"/>
        </a:p>
      </dgm:t>
    </dgm:pt>
    <dgm:pt modelId="{65FAA000-95ED-CE41-9A07-7F84078C3735}">
      <dgm:prSet phldrT="[Tekst]"/>
      <dgm:spPr/>
      <dgm:t>
        <a:bodyPr/>
        <a:lstStyle/>
        <a:p>
          <a:r>
            <a:rPr lang="da-DK" smtClean="0"/>
            <a:t>Organisatorisk</a:t>
          </a:r>
          <a:endParaRPr lang="da-DK" dirty="0"/>
        </a:p>
      </dgm:t>
    </dgm:pt>
    <dgm:pt modelId="{9230CB39-07AF-8841-8B9B-DF6348116AA3}" type="parTrans" cxnId="{5BA6379C-B2A4-9D40-8870-BFA657CB42ED}">
      <dgm:prSet/>
      <dgm:spPr/>
      <dgm:t>
        <a:bodyPr/>
        <a:lstStyle/>
        <a:p>
          <a:endParaRPr lang="da-DK"/>
        </a:p>
      </dgm:t>
    </dgm:pt>
    <dgm:pt modelId="{43489EB8-6C0C-304C-ADBB-D6882CFEEAD2}" type="sibTrans" cxnId="{5BA6379C-B2A4-9D40-8870-BFA657CB42ED}">
      <dgm:prSet/>
      <dgm:spPr/>
      <dgm:t>
        <a:bodyPr/>
        <a:lstStyle/>
        <a:p>
          <a:endParaRPr lang="da-DK"/>
        </a:p>
      </dgm:t>
    </dgm:pt>
    <dgm:pt modelId="{C7852F25-EAA7-6E47-8EA5-F6418672F7E4}">
      <dgm:prSet phldrT="[Tekst]"/>
      <dgm:spPr/>
      <dgm:t>
        <a:bodyPr/>
        <a:lstStyle/>
        <a:p>
          <a:r>
            <a:rPr lang="da-DK" dirty="0" smtClean="0"/>
            <a:t>Formelt</a:t>
          </a:r>
          <a:endParaRPr lang="da-DK" dirty="0"/>
        </a:p>
      </dgm:t>
    </dgm:pt>
    <dgm:pt modelId="{EFDB61EA-A5F5-E148-B434-006E4EE44383}" type="parTrans" cxnId="{55F0F38E-CC0D-4E4B-B9DD-DA3FB910174B}">
      <dgm:prSet/>
      <dgm:spPr/>
      <dgm:t>
        <a:bodyPr/>
        <a:lstStyle/>
        <a:p>
          <a:endParaRPr lang="da-DK"/>
        </a:p>
      </dgm:t>
    </dgm:pt>
    <dgm:pt modelId="{F071A010-D033-3F4C-B177-9B9E5BEC5542}" type="sibTrans" cxnId="{55F0F38E-CC0D-4E4B-B9DD-DA3FB910174B}">
      <dgm:prSet/>
      <dgm:spPr/>
      <dgm:t>
        <a:bodyPr/>
        <a:lstStyle/>
        <a:p>
          <a:endParaRPr lang="da-DK"/>
        </a:p>
      </dgm:t>
    </dgm:pt>
    <dgm:pt modelId="{BC27EB77-ED56-A54B-B47A-70B6715F1D38}">
      <dgm:prSet phldrT="[Tekst]"/>
      <dgm:spPr/>
      <dgm:t>
        <a:bodyPr/>
        <a:lstStyle/>
        <a:p>
          <a:r>
            <a:rPr lang="da-DK" dirty="0" smtClean="0"/>
            <a:t>Uformelt</a:t>
          </a:r>
          <a:endParaRPr lang="da-DK" dirty="0"/>
        </a:p>
      </dgm:t>
    </dgm:pt>
    <dgm:pt modelId="{7E49BC09-D8CD-3D40-9258-94325723517D}" type="sibTrans" cxnId="{7ED3A6E4-FC8E-024C-8CCA-45207BF8891B}">
      <dgm:prSet/>
      <dgm:spPr/>
      <dgm:t>
        <a:bodyPr/>
        <a:lstStyle/>
        <a:p>
          <a:endParaRPr lang="da-DK"/>
        </a:p>
      </dgm:t>
    </dgm:pt>
    <dgm:pt modelId="{1ECECE53-3B22-704F-8001-3DE786C96A71}" type="parTrans" cxnId="{7ED3A6E4-FC8E-024C-8CCA-45207BF8891B}">
      <dgm:prSet/>
      <dgm:spPr/>
      <dgm:t>
        <a:bodyPr/>
        <a:lstStyle/>
        <a:p>
          <a:endParaRPr lang="da-DK"/>
        </a:p>
      </dgm:t>
    </dgm:pt>
    <dgm:pt modelId="{540F193C-F197-9848-B053-12DF0E94FE13}" type="pres">
      <dgm:prSet presAssocID="{28D34A7E-0B8D-5E4B-A04C-9E39C5562CE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5DAA7338-7CAB-3E4E-984E-EAA212FBA4EE}" type="pres">
      <dgm:prSet presAssocID="{28D34A7E-0B8D-5E4B-A04C-9E39C5562CEA}" presName="radial" presStyleCnt="0">
        <dgm:presLayoutVars>
          <dgm:animLvl val="ctr"/>
        </dgm:presLayoutVars>
      </dgm:prSet>
      <dgm:spPr/>
    </dgm:pt>
    <dgm:pt modelId="{7DE4B393-751B-1B48-8D73-5F956C2EE320}" type="pres">
      <dgm:prSet presAssocID="{BD29212A-1137-B64E-85E4-D43D14D860CA}" presName="centerShape" presStyleLbl="vennNode1" presStyleIdx="0" presStyleCnt="4"/>
      <dgm:spPr/>
      <dgm:t>
        <a:bodyPr/>
        <a:lstStyle/>
        <a:p>
          <a:endParaRPr lang="da-DK"/>
        </a:p>
      </dgm:t>
    </dgm:pt>
    <dgm:pt modelId="{E591CE8F-0E42-4F42-8B4A-067C6D77BD59}" type="pres">
      <dgm:prSet presAssocID="{65FAA000-95ED-CE41-9A07-7F84078C3735}" presName="node" presStyleLbl="vennNode1" presStyleIdx="1" presStyleCnt="4" custRadScaleRad="60504" custRadScaleInc="1798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D9C22D6-3003-B641-859A-105C2B5EC1C2}" type="pres">
      <dgm:prSet presAssocID="{BC27EB77-ED56-A54B-B47A-70B6715F1D38}" presName="node" presStyleLbl="vennNode1" presStyleIdx="2" presStyleCnt="4" custRadScaleRad="78232" custRadScaleInc="1103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F293D8B2-7A2E-CE44-9BD3-46BEE7944242}" type="pres">
      <dgm:prSet presAssocID="{C7852F25-EAA7-6E47-8EA5-F6418672F7E4}" presName="node" presStyleLbl="vennNode1" presStyleIdx="3" presStyleCnt="4" custRadScaleRad="77267" custRadScaleInc="-12428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7ED3A6E4-FC8E-024C-8CCA-45207BF8891B}" srcId="{BD29212A-1137-B64E-85E4-D43D14D860CA}" destId="{BC27EB77-ED56-A54B-B47A-70B6715F1D38}" srcOrd="1" destOrd="0" parTransId="{1ECECE53-3B22-704F-8001-3DE786C96A71}" sibTransId="{7E49BC09-D8CD-3D40-9258-94325723517D}"/>
    <dgm:cxn modelId="{F545D26F-5E04-CF47-BB1F-B2EDAAEA8C8A}" type="presOf" srcId="{28D34A7E-0B8D-5E4B-A04C-9E39C5562CEA}" destId="{540F193C-F197-9848-B053-12DF0E94FE13}" srcOrd="0" destOrd="0" presId="urn:microsoft.com/office/officeart/2005/8/layout/radial3"/>
    <dgm:cxn modelId="{5706F717-BE50-F94E-9FB3-E09F4E1A5A73}" type="presOf" srcId="{C7852F25-EAA7-6E47-8EA5-F6418672F7E4}" destId="{F293D8B2-7A2E-CE44-9BD3-46BEE7944242}" srcOrd="0" destOrd="0" presId="urn:microsoft.com/office/officeart/2005/8/layout/radial3"/>
    <dgm:cxn modelId="{C87F1D39-53C0-F74E-9CCF-78B7463A0DA2}" type="presOf" srcId="{BC27EB77-ED56-A54B-B47A-70B6715F1D38}" destId="{ED9C22D6-3003-B641-859A-105C2B5EC1C2}" srcOrd="0" destOrd="0" presId="urn:microsoft.com/office/officeart/2005/8/layout/radial3"/>
    <dgm:cxn modelId="{B16055B5-8F90-E348-90C9-723A4952F9BB}" type="presOf" srcId="{BD29212A-1137-B64E-85E4-D43D14D860CA}" destId="{7DE4B393-751B-1B48-8D73-5F956C2EE320}" srcOrd="0" destOrd="0" presId="urn:microsoft.com/office/officeart/2005/8/layout/radial3"/>
    <dgm:cxn modelId="{55F0F38E-CC0D-4E4B-B9DD-DA3FB910174B}" srcId="{BD29212A-1137-B64E-85E4-D43D14D860CA}" destId="{C7852F25-EAA7-6E47-8EA5-F6418672F7E4}" srcOrd="2" destOrd="0" parTransId="{EFDB61EA-A5F5-E148-B434-006E4EE44383}" sibTransId="{F071A010-D033-3F4C-B177-9B9E5BEC5542}"/>
    <dgm:cxn modelId="{3AA733DA-E09D-7F4D-9C90-27C68795FF62}" srcId="{28D34A7E-0B8D-5E4B-A04C-9E39C5562CEA}" destId="{BD29212A-1137-B64E-85E4-D43D14D860CA}" srcOrd="0" destOrd="0" parTransId="{5B9CAB00-8A2E-E14D-B8F7-3514A3BD70E7}" sibTransId="{FFDB669A-115E-A74D-A11A-1485901C0C3C}"/>
    <dgm:cxn modelId="{5BA6379C-B2A4-9D40-8870-BFA657CB42ED}" srcId="{BD29212A-1137-B64E-85E4-D43D14D860CA}" destId="{65FAA000-95ED-CE41-9A07-7F84078C3735}" srcOrd="0" destOrd="0" parTransId="{9230CB39-07AF-8841-8B9B-DF6348116AA3}" sibTransId="{43489EB8-6C0C-304C-ADBB-D6882CFEEAD2}"/>
    <dgm:cxn modelId="{D7D14A5D-639B-854E-8E8F-DCCAF789FA3E}" type="presOf" srcId="{65FAA000-95ED-CE41-9A07-7F84078C3735}" destId="{E591CE8F-0E42-4F42-8B4A-067C6D77BD59}" srcOrd="0" destOrd="0" presId="urn:microsoft.com/office/officeart/2005/8/layout/radial3"/>
    <dgm:cxn modelId="{B6DCB3DB-025A-2942-8DA2-92D7B4798930}" type="presParOf" srcId="{540F193C-F197-9848-B053-12DF0E94FE13}" destId="{5DAA7338-7CAB-3E4E-984E-EAA212FBA4EE}" srcOrd="0" destOrd="0" presId="urn:microsoft.com/office/officeart/2005/8/layout/radial3"/>
    <dgm:cxn modelId="{DE5C2F0D-8727-0F44-B33C-9F2C03F76643}" type="presParOf" srcId="{5DAA7338-7CAB-3E4E-984E-EAA212FBA4EE}" destId="{7DE4B393-751B-1B48-8D73-5F956C2EE320}" srcOrd="0" destOrd="0" presId="urn:microsoft.com/office/officeart/2005/8/layout/radial3"/>
    <dgm:cxn modelId="{4130BC13-2B2B-884F-9BC6-C230865896E6}" type="presParOf" srcId="{5DAA7338-7CAB-3E4E-984E-EAA212FBA4EE}" destId="{E591CE8F-0E42-4F42-8B4A-067C6D77BD59}" srcOrd="1" destOrd="0" presId="urn:microsoft.com/office/officeart/2005/8/layout/radial3"/>
    <dgm:cxn modelId="{0BB2C73E-6F89-5C49-B86A-B2BA47EE13AC}" type="presParOf" srcId="{5DAA7338-7CAB-3E4E-984E-EAA212FBA4EE}" destId="{ED9C22D6-3003-B641-859A-105C2B5EC1C2}" srcOrd="2" destOrd="0" presId="urn:microsoft.com/office/officeart/2005/8/layout/radial3"/>
    <dgm:cxn modelId="{9F556294-4C94-8C44-A364-2A9288BAB68B}" type="presParOf" srcId="{5DAA7338-7CAB-3E4E-984E-EAA212FBA4EE}" destId="{F293D8B2-7A2E-CE44-9BD3-46BEE7944242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D34A7E-0B8D-5E4B-A04C-9E39C5562CEA}" type="doc">
      <dgm:prSet loTypeId="urn:microsoft.com/office/officeart/2005/8/layout/radial3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da-DK"/>
        </a:p>
      </dgm:t>
    </dgm:pt>
    <dgm:pt modelId="{BD29212A-1137-B64E-85E4-D43D14D860CA}">
      <dgm:prSet phldrT="[Tekst]"/>
      <dgm:spPr/>
      <dgm:t>
        <a:bodyPr/>
        <a:lstStyle/>
        <a:p>
          <a:r>
            <a:rPr lang="da-DK" dirty="0" smtClean="0"/>
            <a:t>Det gode forældresamarbejde</a:t>
          </a:r>
          <a:endParaRPr lang="da-DK" dirty="0"/>
        </a:p>
      </dgm:t>
    </dgm:pt>
    <dgm:pt modelId="{5B9CAB00-8A2E-E14D-B8F7-3514A3BD70E7}" type="parTrans" cxnId="{3AA733DA-E09D-7F4D-9C90-27C68795FF62}">
      <dgm:prSet/>
      <dgm:spPr/>
      <dgm:t>
        <a:bodyPr/>
        <a:lstStyle/>
        <a:p>
          <a:endParaRPr lang="da-DK"/>
        </a:p>
      </dgm:t>
    </dgm:pt>
    <dgm:pt modelId="{FFDB669A-115E-A74D-A11A-1485901C0C3C}" type="sibTrans" cxnId="{3AA733DA-E09D-7F4D-9C90-27C68795FF62}">
      <dgm:prSet/>
      <dgm:spPr/>
      <dgm:t>
        <a:bodyPr/>
        <a:lstStyle/>
        <a:p>
          <a:endParaRPr lang="da-DK"/>
        </a:p>
      </dgm:t>
    </dgm:pt>
    <dgm:pt modelId="{65FAA000-95ED-CE41-9A07-7F84078C3735}">
      <dgm:prSet phldrT="[Tekst]"/>
      <dgm:spPr/>
      <dgm:t>
        <a:bodyPr/>
        <a:lstStyle/>
        <a:p>
          <a:r>
            <a:rPr lang="da-DK" smtClean="0"/>
            <a:t>Organisatorisk</a:t>
          </a:r>
          <a:endParaRPr lang="da-DK" dirty="0"/>
        </a:p>
      </dgm:t>
    </dgm:pt>
    <dgm:pt modelId="{9230CB39-07AF-8841-8B9B-DF6348116AA3}" type="parTrans" cxnId="{5BA6379C-B2A4-9D40-8870-BFA657CB42ED}">
      <dgm:prSet/>
      <dgm:spPr/>
      <dgm:t>
        <a:bodyPr/>
        <a:lstStyle/>
        <a:p>
          <a:endParaRPr lang="da-DK"/>
        </a:p>
      </dgm:t>
    </dgm:pt>
    <dgm:pt modelId="{43489EB8-6C0C-304C-ADBB-D6882CFEEAD2}" type="sibTrans" cxnId="{5BA6379C-B2A4-9D40-8870-BFA657CB42ED}">
      <dgm:prSet/>
      <dgm:spPr/>
      <dgm:t>
        <a:bodyPr/>
        <a:lstStyle/>
        <a:p>
          <a:endParaRPr lang="da-DK"/>
        </a:p>
      </dgm:t>
    </dgm:pt>
    <dgm:pt modelId="{C7852F25-EAA7-6E47-8EA5-F6418672F7E4}">
      <dgm:prSet phldrT="[Tekst]"/>
      <dgm:spPr/>
      <dgm:t>
        <a:bodyPr/>
        <a:lstStyle/>
        <a:p>
          <a:r>
            <a:rPr lang="da-DK" dirty="0" smtClean="0"/>
            <a:t>Formelt</a:t>
          </a:r>
          <a:endParaRPr lang="da-DK" dirty="0"/>
        </a:p>
      </dgm:t>
    </dgm:pt>
    <dgm:pt modelId="{EFDB61EA-A5F5-E148-B434-006E4EE44383}" type="parTrans" cxnId="{55F0F38E-CC0D-4E4B-B9DD-DA3FB910174B}">
      <dgm:prSet/>
      <dgm:spPr/>
      <dgm:t>
        <a:bodyPr/>
        <a:lstStyle/>
        <a:p>
          <a:endParaRPr lang="da-DK"/>
        </a:p>
      </dgm:t>
    </dgm:pt>
    <dgm:pt modelId="{F071A010-D033-3F4C-B177-9B9E5BEC5542}" type="sibTrans" cxnId="{55F0F38E-CC0D-4E4B-B9DD-DA3FB910174B}">
      <dgm:prSet/>
      <dgm:spPr/>
      <dgm:t>
        <a:bodyPr/>
        <a:lstStyle/>
        <a:p>
          <a:endParaRPr lang="da-DK"/>
        </a:p>
      </dgm:t>
    </dgm:pt>
    <dgm:pt modelId="{BC27EB77-ED56-A54B-B47A-70B6715F1D38}">
      <dgm:prSet phldrT="[Tekst]"/>
      <dgm:spPr/>
      <dgm:t>
        <a:bodyPr/>
        <a:lstStyle/>
        <a:p>
          <a:r>
            <a:rPr lang="da-DK" dirty="0" smtClean="0"/>
            <a:t>Uformelt</a:t>
          </a:r>
          <a:endParaRPr lang="da-DK" dirty="0"/>
        </a:p>
      </dgm:t>
    </dgm:pt>
    <dgm:pt modelId="{7E49BC09-D8CD-3D40-9258-94325723517D}" type="sibTrans" cxnId="{7ED3A6E4-FC8E-024C-8CCA-45207BF8891B}">
      <dgm:prSet/>
      <dgm:spPr/>
      <dgm:t>
        <a:bodyPr/>
        <a:lstStyle/>
        <a:p>
          <a:endParaRPr lang="da-DK"/>
        </a:p>
      </dgm:t>
    </dgm:pt>
    <dgm:pt modelId="{1ECECE53-3B22-704F-8001-3DE786C96A71}" type="parTrans" cxnId="{7ED3A6E4-FC8E-024C-8CCA-45207BF8891B}">
      <dgm:prSet/>
      <dgm:spPr/>
      <dgm:t>
        <a:bodyPr/>
        <a:lstStyle/>
        <a:p>
          <a:endParaRPr lang="da-DK"/>
        </a:p>
      </dgm:t>
    </dgm:pt>
    <dgm:pt modelId="{540F193C-F197-9848-B053-12DF0E94FE13}" type="pres">
      <dgm:prSet presAssocID="{28D34A7E-0B8D-5E4B-A04C-9E39C5562CE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5DAA7338-7CAB-3E4E-984E-EAA212FBA4EE}" type="pres">
      <dgm:prSet presAssocID="{28D34A7E-0B8D-5E4B-A04C-9E39C5562CEA}" presName="radial" presStyleCnt="0">
        <dgm:presLayoutVars>
          <dgm:animLvl val="ctr"/>
        </dgm:presLayoutVars>
      </dgm:prSet>
      <dgm:spPr/>
    </dgm:pt>
    <dgm:pt modelId="{7DE4B393-751B-1B48-8D73-5F956C2EE320}" type="pres">
      <dgm:prSet presAssocID="{BD29212A-1137-B64E-85E4-D43D14D860CA}" presName="centerShape" presStyleLbl="vennNode1" presStyleIdx="0" presStyleCnt="4" custLinFactNeighborX="11962" custLinFactNeighborY="12169"/>
      <dgm:spPr/>
      <dgm:t>
        <a:bodyPr/>
        <a:lstStyle/>
        <a:p>
          <a:endParaRPr lang="da-DK"/>
        </a:p>
      </dgm:t>
    </dgm:pt>
    <dgm:pt modelId="{E591CE8F-0E42-4F42-8B4A-067C6D77BD59}" type="pres">
      <dgm:prSet presAssocID="{65FAA000-95ED-CE41-9A07-7F84078C3735}" presName="node" presStyleLbl="vennNode1" presStyleIdx="1" presStyleCnt="4" custRadScaleRad="57213" custRadScaleInc="2755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D9C22D6-3003-B641-859A-105C2B5EC1C2}" type="pres">
      <dgm:prSet presAssocID="{BC27EB77-ED56-A54B-B47A-70B6715F1D38}" presName="node" presStyleLbl="vennNode1" presStyleIdx="2" presStyleCnt="4" custRadScaleRad="134656" custRadScaleInc="-116656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F293D8B2-7A2E-CE44-9BD3-46BEE7944242}" type="pres">
      <dgm:prSet presAssocID="{C7852F25-EAA7-6E47-8EA5-F6418672F7E4}" presName="node" presStyleLbl="vennNode1" presStyleIdx="3" presStyleCnt="4" custRadScaleRad="73025" custRadScaleInc="-2303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7ED3A6E4-FC8E-024C-8CCA-45207BF8891B}" srcId="{BD29212A-1137-B64E-85E4-D43D14D860CA}" destId="{BC27EB77-ED56-A54B-B47A-70B6715F1D38}" srcOrd="1" destOrd="0" parTransId="{1ECECE53-3B22-704F-8001-3DE786C96A71}" sibTransId="{7E49BC09-D8CD-3D40-9258-94325723517D}"/>
    <dgm:cxn modelId="{33590A20-A947-074C-994A-3C371E3466EA}" type="presOf" srcId="{28D34A7E-0B8D-5E4B-A04C-9E39C5562CEA}" destId="{540F193C-F197-9848-B053-12DF0E94FE13}" srcOrd="0" destOrd="0" presId="urn:microsoft.com/office/officeart/2005/8/layout/radial3"/>
    <dgm:cxn modelId="{55F0F38E-CC0D-4E4B-B9DD-DA3FB910174B}" srcId="{BD29212A-1137-B64E-85E4-D43D14D860CA}" destId="{C7852F25-EAA7-6E47-8EA5-F6418672F7E4}" srcOrd="2" destOrd="0" parTransId="{EFDB61EA-A5F5-E148-B434-006E4EE44383}" sibTransId="{F071A010-D033-3F4C-B177-9B9E5BEC5542}"/>
    <dgm:cxn modelId="{5D3912F3-47CD-9242-9350-6B3C24CB784F}" type="presOf" srcId="{BD29212A-1137-B64E-85E4-D43D14D860CA}" destId="{7DE4B393-751B-1B48-8D73-5F956C2EE320}" srcOrd="0" destOrd="0" presId="urn:microsoft.com/office/officeart/2005/8/layout/radial3"/>
    <dgm:cxn modelId="{A6FC37B9-210B-754A-9531-A43C36C98DE1}" type="presOf" srcId="{65FAA000-95ED-CE41-9A07-7F84078C3735}" destId="{E591CE8F-0E42-4F42-8B4A-067C6D77BD59}" srcOrd="0" destOrd="0" presId="urn:microsoft.com/office/officeart/2005/8/layout/radial3"/>
    <dgm:cxn modelId="{3AA733DA-E09D-7F4D-9C90-27C68795FF62}" srcId="{28D34A7E-0B8D-5E4B-A04C-9E39C5562CEA}" destId="{BD29212A-1137-B64E-85E4-D43D14D860CA}" srcOrd="0" destOrd="0" parTransId="{5B9CAB00-8A2E-E14D-B8F7-3514A3BD70E7}" sibTransId="{FFDB669A-115E-A74D-A11A-1485901C0C3C}"/>
    <dgm:cxn modelId="{61D216DC-3EC0-484A-9D9C-29BFF14047DE}" type="presOf" srcId="{C7852F25-EAA7-6E47-8EA5-F6418672F7E4}" destId="{F293D8B2-7A2E-CE44-9BD3-46BEE7944242}" srcOrd="0" destOrd="0" presId="urn:microsoft.com/office/officeart/2005/8/layout/radial3"/>
    <dgm:cxn modelId="{5BA6379C-B2A4-9D40-8870-BFA657CB42ED}" srcId="{BD29212A-1137-B64E-85E4-D43D14D860CA}" destId="{65FAA000-95ED-CE41-9A07-7F84078C3735}" srcOrd="0" destOrd="0" parTransId="{9230CB39-07AF-8841-8B9B-DF6348116AA3}" sibTransId="{43489EB8-6C0C-304C-ADBB-D6882CFEEAD2}"/>
    <dgm:cxn modelId="{CF479688-A078-5F40-91DD-B27C39452D69}" type="presOf" srcId="{BC27EB77-ED56-A54B-B47A-70B6715F1D38}" destId="{ED9C22D6-3003-B641-859A-105C2B5EC1C2}" srcOrd="0" destOrd="0" presId="urn:microsoft.com/office/officeart/2005/8/layout/radial3"/>
    <dgm:cxn modelId="{4EC53CAB-8D97-3146-92F1-3DAB72D52140}" type="presParOf" srcId="{540F193C-F197-9848-B053-12DF0E94FE13}" destId="{5DAA7338-7CAB-3E4E-984E-EAA212FBA4EE}" srcOrd="0" destOrd="0" presId="urn:microsoft.com/office/officeart/2005/8/layout/radial3"/>
    <dgm:cxn modelId="{94897E00-8526-5441-AC2D-9F8B25FF3BE4}" type="presParOf" srcId="{5DAA7338-7CAB-3E4E-984E-EAA212FBA4EE}" destId="{7DE4B393-751B-1B48-8D73-5F956C2EE320}" srcOrd="0" destOrd="0" presId="urn:microsoft.com/office/officeart/2005/8/layout/radial3"/>
    <dgm:cxn modelId="{24C01052-8B90-0447-A781-92DA23CEADE2}" type="presParOf" srcId="{5DAA7338-7CAB-3E4E-984E-EAA212FBA4EE}" destId="{E591CE8F-0E42-4F42-8B4A-067C6D77BD59}" srcOrd="1" destOrd="0" presId="urn:microsoft.com/office/officeart/2005/8/layout/radial3"/>
    <dgm:cxn modelId="{907B344C-6EAC-A64D-92B9-A3B2F7870083}" type="presParOf" srcId="{5DAA7338-7CAB-3E4E-984E-EAA212FBA4EE}" destId="{ED9C22D6-3003-B641-859A-105C2B5EC1C2}" srcOrd="2" destOrd="0" presId="urn:microsoft.com/office/officeart/2005/8/layout/radial3"/>
    <dgm:cxn modelId="{74353C10-2F41-7A4D-A45D-9C112D3F1AB3}" type="presParOf" srcId="{5DAA7338-7CAB-3E4E-984E-EAA212FBA4EE}" destId="{F293D8B2-7A2E-CE44-9BD3-46BEE7944242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D34A7E-0B8D-5E4B-A04C-9E39C5562CEA}" type="doc">
      <dgm:prSet loTypeId="urn:microsoft.com/office/officeart/2005/8/layout/radial3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da-DK"/>
        </a:p>
      </dgm:t>
    </dgm:pt>
    <dgm:pt modelId="{BD29212A-1137-B64E-85E4-D43D14D860CA}">
      <dgm:prSet phldrT="[Tekst]"/>
      <dgm:spPr/>
      <dgm:t>
        <a:bodyPr/>
        <a:lstStyle/>
        <a:p>
          <a:r>
            <a:rPr lang="da-DK" dirty="0" smtClean="0"/>
            <a:t>Det gode forældresamarbejde</a:t>
          </a:r>
          <a:endParaRPr lang="da-DK" dirty="0"/>
        </a:p>
      </dgm:t>
    </dgm:pt>
    <dgm:pt modelId="{5B9CAB00-8A2E-E14D-B8F7-3514A3BD70E7}" type="parTrans" cxnId="{3AA733DA-E09D-7F4D-9C90-27C68795FF62}">
      <dgm:prSet/>
      <dgm:spPr/>
      <dgm:t>
        <a:bodyPr/>
        <a:lstStyle/>
        <a:p>
          <a:endParaRPr lang="da-DK"/>
        </a:p>
      </dgm:t>
    </dgm:pt>
    <dgm:pt modelId="{FFDB669A-115E-A74D-A11A-1485901C0C3C}" type="sibTrans" cxnId="{3AA733DA-E09D-7F4D-9C90-27C68795FF62}">
      <dgm:prSet/>
      <dgm:spPr/>
      <dgm:t>
        <a:bodyPr/>
        <a:lstStyle/>
        <a:p>
          <a:endParaRPr lang="da-DK"/>
        </a:p>
      </dgm:t>
    </dgm:pt>
    <dgm:pt modelId="{65FAA000-95ED-CE41-9A07-7F84078C3735}">
      <dgm:prSet phldrT="[Tekst]"/>
      <dgm:spPr/>
      <dgm:t>
        <a:bodyPr/>
        <a:lstStyle/>
        <a:p>
          <a:r>
            <a:rPr lang="da-DK" smtClean="0"/>
            <a:t>Organisatorisk</a:t>
          </a:r>
          <a:endParaRPr lang="da-DK" dirty="0"/>
        </a:p>
      </dgm:t>
    </dgm:pt>
    <dgm:pt modelId="{9230CB39-07AF-8841-8B9B-DF6348116AA3}" type="parTrans" cxnId="{5BA6379C-B2A4-9D40-8870-BFA657CB42ED}">
      <dgm:prSet/>
      <dgm:spPr/>
      <dgm:t>
        <a:bodyPr/>
        <a:lstStyle/>
        <a:p>
          <a:endParaRPr lang="da-DK"/>
        </a:p>
      </dgm:t>
    </dgm:pt>
    <dgm:pt modelId="{43489EB8-6C0C-304C-ADBB-D6882CFEEAD2}" type="sibTrans" cxnId="{5BA6379C-B2A4-9D40-8870-BFA657CB42ED}">
      <dgm:prSet/>
      <dgm:spPr/>
      <dgm:t>
        <a:bodyPr/>
        <a:lstStyle/>
        <a:p>
          <a:endParaRPr lang="da-DK"/>
        </a:p>
      </dgm:t>
    </dgm:pt>
    <dgm:pt modelId="{C7852F25-EAA7-6E47-8EA5-F6418672F7E4}">
      <dgm:prSet phldrT="[Tekst]"/>
      <dgm:spPr/>
      <dgm:t>
        <a:bodyPr/>
        <a:lstStyle/>
        <a:p>
          <a:r>
            <a:rPr lang="da-DK" dirty="0" smtClean="0"/>
            <a:t>Formelt</a:t>
          </a:r>
          <a:endParaRPr lang="da-DK" dirty="0"/>
        </a:p>
      </dgm:t>
    </dgm:pt>
    <dgm:pt modelId="{EFDB61EA-A5F5-E148-B434-006E4EE44383}" type="parTrans" cxnId="{55F0F38E-CC0D-4E4B-B9DD-DA3FB910174B}">
      <dgm:prSet/>
      <dgm:spPr/>
      <dgm:t>
        <a:bodyPr/>
        <a:lstStyle/>
        <a:p>
          <a:endParaRPr lang="da-DK"/>
        </a:p>
      </dgm:t>
    </dgm:pt>
    <dgm:pt modelId="{F071A010-D033-3F4C-B177-9B9E5BEC5542}" type="sibTrans" cxnId="{55F0F38E-CC0D-4E4B-B9DD-DA3FB910174B}">
      <dgm:prSet/>
      <dgm:spPr/>
      <dgm:t>
        <a:bodyPr/>
        <a:lstStyle/>
        <a:p>
          <a:endParaRPr lang="da-DK"/>
        </a:p>
      </dgm:t>
    </dgm:pt>
    <dgm:pt modelId="{BC27EB77-ED56-A54B-B47A-70B6715F1D38}">
      <dgm:prSet phldrT="[Tekst]"/>
      <dgm:spPr/>
      <dgm:t>
        <a:bodyPr/>
        <a:lstStyle/>
        <a:p>
          <a:r>
            <a:rPr lang="da-DK" dirty="0" smtClean="0"/>
            <a:t>Uformelt</a:t>
          </a:r>
          <a:endParaRPr lang="da-DK" dirty="0"/>
        </a:p>
      </dgm:t>
    </dgm:pt>
    <dgm:pt modelId="{7E49BC09-D8CD-3D40-9258-94325723517D}" type="sibTrans" cxnId="{7ED3A6E4-FC8E-024C-8CCA-45207BF8891B}">
      <dgm:prSet/>
      <dgm:spPr/>
      <dgm:t>
        <a:bodyPr/>
        <a:lstStyle/>
        <a:p>
          <a:endParaRPr lang="da-DK"/>
        </a:p>
      </dgm:t>
    </dgm:pt>
    <dgm:pt modelId="{1ECECE53-3B22-704F-8001-3DE786C96A71}" type="parTrans" cxnId="{7ED3A6E4-FC8E-024C-8CCA-45207BF8891B}">
      <dgm:prSet/>
      <dgm:spPr/>
      <dgm:t>
        <a:bodyPr/>
        <a:lstStyle/>
        <a:p>
          <a:endParaRPr lang="da-DK"/>
        </a:p>
      </dgm:t>
    </dgm:pt>
    <dgm:pt modelId="{540F193C-F197-9848-B053-12DF0E94FE13}" type="pres">
      <dgm:prSet presAssocID="{28D34A7E-0B8D-5E4B-A04C-9E39C5562CE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5DAA7338-7CAB-3E4E-984E-EAA212FBA4EE}" type="pres">
      <dgm:prSet presAssocID="{28D34A7E-0B8D-5E4B-A04C-9E39C5562CEA}" presName="radial" presStyleCnt="0">
        <dgm:presLayoutVars>
          <dgm:animLvl val="ctr"/>
        </dgm:presLayoutVars>
      </dgm:prSet>
      <dgm:spPr/>
    </dgm:pt>
    <dgm:pt modelId="{7DE4B393-751B-1B48-8D73-5F956C2EE320}" type="pres">
      <dgm:prSet presAssocID="{BD29212A-1137-B64E-85E4-D43D14D860CA}" presName="centerShape" presStyleLbl="vennNode1" presStyleIdx="0" presStyleCnt="4" custLinFactNeighborX="11962" custLinFactNeighborY="12169"/>
      <dgm:spPr/>
      <dgm:t>
        <a:bodyPr/>
        <a:lstStyle/>
        <a:p>
          <a:endParaRPr lang="da-DK"/>
        </a:p>
      </dgm:t>
    </dgm:pt>
    <dgm:pt modelId="{E591CE8F-0E42-4F42-8B4A-067C6D77BD59}" type="pres">
      <dgm:prSet presAssocID="{65FAA000-95ED-CE41-9A07-7F84078C3735}" presName="node" presStyleLbl="vennNode1" presStyleIdx="1" presStyleCnt="4" custRadScaleRad="57213" custRadScaleInc="2755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D9C22D6-3003-B641-859A-105C2B5EC1C2}" type="pres">
      <dgm:prSet presAssocID="{BC27EB77-ED56-A54B-B47A-70B6715F1D38}" presName="node" presStyleLbl="vennNode1" presStyleIdx="2" presStyleCnt="4" custRadScaleRad="134656" custRadScaleInc="-116656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F293D8B2-7A2E-CE44-9BD3-46BEE7944242}" type="pres">
      <dgm:prSet presAssocID="{C7852F25-EAA7-6E47-8EA5-F6418672F7E4}" presName="node" presStyleLbl="vennNode1" presStyleIdx="3" presStyleCnt="4" custRadScaleRad="73025" custRadScaleInc="-2303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7ED3A6E4-FC8E-024C-8CCA-45207BF8891B}" srcId="{BD29212A-1137-B64E-85E4-D43D14D860CA}" destId="{BC27EB77-ED56-A54B-B47A-70B6715F1D38}" srcOrd="1" destOrd="0" parTransId="{1ECECE53-3B22-704F-8001-3DE786C96A71}" sibTransId="{7E49BC09-D8CD-3D40-9258-94325723517D}"/>
    <dgm:cxn modelId="{A7B85EDF-D689-BA49-B9B6-E847E568C67F}" type="presOf" srcId="{BC27EB77-ED56-A54B-B47A-70B6715F1D38}" destId="{ED9C22D6-3003-B641-859A-105C2B5EC1C2}" srcOrd="0" destOrd="0" presId="urn:microsoft.com/office/officeart/2005/8/layout/radial3"/>
    <dgm:cxn modelId="{3102F36B-632B-A942-9E2B-E7BB0BC3E954}" type="presOf" srcId="{C7852F25-EAA7-6E47-8EA5-F6418672F7E4}" destId="{F293D8B2-7A2E-CE44-9BD3-46BEE7944242}" srcOrd="0" destOrd="0" presId="urn:microsoft.com/office/officeart/2005/8/layout/radial3"/>
    <dgm:cxn modelId="{9B633F01-944F-7F4C-839C-FD9C554D0BA6}" type="presOf" srcId="{28D34A7E-0B8D-5E4B-A04C-9E39C5562CEA}" destId="{540F193C-F197-9848-B053-12DF0E94FE13}" srcOrd="0" destOrd="0" presId="urn:microsoft.com/office/officeart/2005/8/layout/radial3"/>
    <dgm:cxn modelId="{55F0F38E-CC0D-4E4B-B9DD-DA3FB910174B}" srcId="{BD29212A-1137-B64E-85E4-D43D14D860CA}" destId="{C7852F25-EAA7-6E47-8EA5-F6418672F7E4}" srcOrd="2" destOrd="0" parTransId="{EFDB61EA-A5F5-E148-B434-006E4EE44383}" sibTransId="{F071A010-D033-3F4C-B177-9B9E5BEC5542}"/>
    <dgm:cxn modelId="{F4B7423A-E7BB-8F42-9DEE-770719C74DAB}" type="presOf" srcId="{65FAA000-95ED-CE41-9A07-7F84078C3735}" destId="{E591CE8F-0E42-4F42-8B4A-067C6D77BD59}" srcOrd="0" destOrd="0" presId="urn:microsoft.com/office/officeart/2005/8/layout/radial3"/>
    <dgm:cxn modelId="{3AA733DA-E09D-7F4D-9C90-27C68795FF62}" srcId="{28D34A7E-0B8D-5E4B-A04C-9E39C5562CEA}" destId="{BD29212A-1137-B64E-85E4-D43D14D860CA}" srcOrd="0" destOrd="0" parTransId="{5B9CAB00-8A2E-E14D-B8F7-3514A3BD70E7}" sibTransId="{FFDB669A-115E-A74D-A11A-1485901C0C3C}"/>
    <dgm:cxn modelId="{5BA6379C-B2A4-9D40-8870-BFA657CB42ED}" srcId="{BD29212A-1137-B64E-85E4-D43D14D860CA}" destId="{65FAA000-95ED-CE41-9A07-7F84078C3735}" srcOrd="0" destOrd="0" parTransId="{9230CB39-07AF-8841-8B9B-DF6348116AA3}" sibTransId="{43489EB8-6C0C-304C-ADBB-D6882CFEEAD2}"/>
    <dgm:cxn modelId="{12B54C47-441D-C648-A473-6B611D7EB77A}" type="presOf" srcId="{BD29212A-1137-B64E-85E4-D43D14D860CA}" destId="{7DE4B393-751B-1B48-8D73-5F956C2EE320}" srcOrd="0" destOrd="0" presId="urn:microsoft.com/office/officeart/2005/8/layout/radial3"/>
    <dgm:cxn modelId="{391C92E2-5322-2547-804D-44541545BD0E}" type="presParOf" srcId="{540F193C-F197-9848-B053-12DF0E94FE13}" destId="{5DAA7338-7CAB-3E4E-984E-EAA212FBA4EE}" srcOrd="0" destOrd="0" presId="urn:microsoft.com/office/officeart/2005/8/layout/radial3"/>
    <dgm:cxn modelId="{9EFA48AD-C463-5246-A11F-968B18A3F165}" type="presParOf" srcId="{5DAA7338-7CAB-3E4E-984E-EAA212FBA4EE}" destId="{7DE4B393-751B-1B48-8D73-5F956C2EE320}" srcOrd="0" destOrd="0" presId="urn:microsoft.com/office/officeart/2005/8/layout/radial3"/>
    <dgm:cxn modelId="{880A9F05-74EF-3F44-8BA2-BC1800D98E6E}" type="presParOf" srcId="{5DAA7338-7CAB-3E4E-984E-EAA212FBA4EE}" destId="{E591CE8F-0E42-4F42-8B4A-067C6D77BD59}" srcOrd="1" destOrd="0" presId="urn:microsoft.com/office/officeart/2005/8/layout/radial3"/>
    <dgm:cxn modelId="{5B07ADB7-E3D7-8A4D-8626-42EF3D934FFC}" type="presParOf" srcId="{5DAA7338-7CAB-3E4E-984E-EAA212FBA4EE}" destId="{ED9C22D6-3003-B641-859A-105C2B5EC1C2}" srcOrd="2" destOrd="0" presId="urn:microsoft.com/office/officeart/2005/8/layout/radial3"/>
    <dgm:cxn modelId="{F7B1031E-256F-9646-B837-C9144739B538}" type="presParOf" srcId="{5DAA7338-7CAB-3E4E-984E-EAA212FBA4EE}" destId="{F293D8B2-7A2E-CE44-9BD3-46BEE7944242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D34A7E-0B8D-5E4B-A04C-9E39C5562CEA}" type="doc">
      <dgm:prSet loTypeId="urn:microsoft.com/office/officeart/2005/8/layout/radial3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da-DK"/>
        </a:p>
      </dgm:t>
    </dgm:pt>
    <dgm:pt modelId="{BD29212A-1137-B64E-85E4-D43D14D860CA}">
      <dgm:prSet phldrT="[Tekst]"/>
      <dgm:spPr/>
      <dgm:t>
        <a:bodyPr/>
        <a:lstStyle/>
        <a:p>
          <a:r>
            <a:rPr lang="da-DK" dirty="0" smtClean="0"/>
            <a:t>Det gode forældresamarbejde</a:t>
          </a:r>
          <a:endParaRPr lang="da-DK" dirty="0"/>
        </a:p>
      </dgm:t>
    </dgm:pt>
    <dgm:pt modelId="{5B9CAB00-8A2E-E14D-B8F7-3514A3BD70E7}" type="parTrans" cxnId="{3AA733DA-E09D-7F4D-9C90-27C68795FF62}">
      <dgm:prSet/>
      <dgm:spPr/>
      <dgm:t>
        <a:bodyPr/>
        <a:lstStyle/>
        <a:p>
          <a:endParaRPr lang="da-DK"/>
        </a:p>
      </dgm:t>
    </dgm:pt>
    <dgm:pt modelId="{FFDB669A-115E-A74D-A11A-1485901C0C3C}" type="sibTrans" cxnId="{3AA733DA-E09D-7F4D-9C90-27C68795FF62}">
      <dgm:prSet/>
      <dgm:spPr/>
      <dgm:t>
        <a:bodyPr/>
        <a:lstStyle/>
        <a:p>
          <a:endParaRPr lang="da-DK"/>
        </a:p>
      </dgm:t>
    </dgm:pt>
    <dgm:pt modelId="{65FAA000-95ED-CE41-9A07-7F84078C3735}">
      <dgm:prSet phldrT="[Tekst]"/>
      <dgm:spPr/>
      <dgm:t>
        <a:bodyPr/>
        <a:lstStyle/>
        <a:p>
          <a:r>
            <a:rPr lang="da-DK" smtClean="0"/>
            <a:t>Organisatorisk</a:t>
          </a:r>
          <a:endParaRPr lang="da-DK" dirty="0"/>
        </a:p>
      </dgm:t>
    </dgm:pt>
    <dgm:pt modelId="{9230CB39-07AF-8841-8B9B-DF6348116AA3}" type="parTrans" cxnId="{5BA6379C-B2A4-9D40-8870-BFA657CB42ED}">
      <dgm:prSet/>
      <dgm:spPr/>
      <dgm:t>
        <a:bodyPr/>
        <a:lstStyle/>
        <a:p>
          <a:endParaRPr lang="da-DK"/>
        </a:p>
      </dgm:t>
    </dgm:pt>
    <dgm:pt modelId="{43489EB8-6C0C-304C-ADBB-D6882CFEEAD2}" type="sibTrans" cxnId="{5BA6379C-B2A4-9D40-8870-BFA657CB42ED}">
      <dgm:prSet/>
      <dgm:spPr/>
      <dgm:t>
        <a:bodyPr/>
        <a:lstStyle/>
        <a:p>
          <a:endParaRPr lang="da-DK"/>
        </a:p>
      </dgm:t>
    </dgm:pt>
    <dgm:pt modelId="{C7852F25-EAA7-6E47-8EA5-F6418672F7E4}">
      <dgm:prSet phldrT="[Tekst]"/>
      <dgm:spPr/>
      <dgm:t>
        <a:bodyPr/>
        <a:lstStyle/>
        <a:p>
          <a:r>
            <a:rPr lang="da-DK" dirty="0" smtClean="0"/>
            <a:t>Formelt</a:t>
          </a:r>
          <a:endParaRPr lang="da-DK" dirty="0"/>
        </a:p>
      </dgm:t>
    </dgm:pt>
    <dgm:pt modelId="{EFDB61EA-A5F5-E148-B434-006E4EE44383}" type="parTrans" cxnId="{55F0F38E-CC0D-4E4B-B9DD-DA3FB910174B}">
      <dgm:prSet/>
      <dgm:spPr/>
      <dgm:t>
        <a:bodyPr/>
        <a:lstStyle/>
        <a:p>
          <a:endParaRPr lang="da-DK"/>
        </a:p>
      </dgm:t>
    </dgm:pt>
    <dgm:pt modelId="{F071A010-D033-3F4C-B177-9B9E5BEC5542}" type="sibTrans" cxnId="{55F0F38E-CC0D-4E4B-B9DD-DA3FB910174B}">
      <dgm:prSet/>
      <dgm:spPr/>
      <dgm:t>
        <a:bodyPr/>
        <a:lstStyle/>
        <a:p>
          <a:endParaRPr lang="da-DK"/>
        </a:p>
      </dgm:t>
    </dgm:pt>
    <dgm:pt modelId="{BC27EB77-ED56-A54B-B47A-70B6715F1D38}">
      <dgm:prSet phldrT="[Tekst]"/>
      <dgm:spPr/>
      <dgm:t>
        <a:bodyPr/>
        <a:lstStyle/>
        <a:p>
          <a:r>
            <a:rPr lang="da-DK" dirty="0" smtClean="0"/>
            <a:t>Uformelt</a:t>
          </a:r>
          <a:endParaRPr lang="da-DK" dirty="0"/>
        </a:p>
      </dgm:t>
    </dgm:pt>
    <dgm:pt modelId="{7E49BC09-D8CD-3D40-9258-94325723517D}" type="sibTrans" cxnId="{7ED3A6E4-FC8E-024C-8CCA-45207BF8891B}">
      <dgm:prSet/>
      <dgm:spPr/>
      <dgm:t>
        <a:bodyPr/>
        <a:lstStyle/>
        <a:p>
          <a:endParaRPr lang="da-DK"/>
        </a:p>
      </dgm:t>
    </dgm:pt>
    <dgm:pt modelId="{1ECECE53-3B22-704F-8001-3DE786C96A71}" type="parTrans" cxnId="{7ED3A6E4-FC8E-024C-8CCA-45207BF8891B}">
      <dgm:prSet/>
      <dgm:spPr/>
      <dgm:t>
        <a:bodyPr/>
        <a:lstStyle/>
        <a:p>
          <a:endParaRPr lang="da-DK"/>
        </a:p>
      </dgm:t>
    </dgm:pt>
    <dgm:pt modelId="{540F193C-F197-9848-B053-12DF0E94FE13}" type="pres">
      <dgm:prSet presAssocID="{28D34A7E-0B8D-5E4B-A04C-9E39C5562CE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5DAA7338-7CAB-3E4E-984E-EAA212FBA4EE}" type="pres">
      <dgm:prSet presAssocID="{28D34A7E-0B8D-5E4B-A04C-9E39C5562CEA}" presName="radial" presStyleCnt="0">
        <dgm:presLayoutVars>
          <dgm:animLvl val="ctr"/>
        </dgm:presLayoutVars>
      </dgm:prSet>
      <dgm:spPr/>
    </dgm:pt>
    <dgm:pt modelId="{7DE4B393-751B-1B48-8D73-5F956C2EE320}" type="pres">
      <dgm:prSet presAssocID="{BD29212A-1137-B64E-85E4-D43D14D860CA}" presName="centerShape" presStyleLbl="vennNode1" presStyleIdx="0" presStyleCnt="4" custScaleX="96661"/>
      <dgm:spPr/>
      <dgm:t>
        <a:bodyPr/>
        <a:lstStyle/>
        <a:p>
          <a:endParaRPr lang="da-DK"/>
        </a:p>
      </dgm:t>
    </dgm:pt>
    <dgm:pt modelId="{E591CE8F-0E42-4F42-8B4A-067C6D77BD59}" type="pres">
      <dgm:prSet presAssocID="{65FAA000-95ED-CE41-9A07-7F84078C3735}" presName="node" presStyleLbl="vennNode1" presStyleIdx="1" presStyleCnt="4" custRadScaleRad="60504" custRadScaleInc="1798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D9C22D6-3003-B641-859A-105C2B5EC1C2}" type="pres">
      <dgm:prSet presAssocID="{BC27EB77-ED56-A54B-B47A-70B6715F1D38}" presName="node" presStyleLbl="vennNode1" presStyleIdx="2" presStyleCnt="4" custRadScaleRad="78232" custRadScaleInc="1103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F293D8B2-7A2E-CE44-9BD3-46BEE7944242}" type="pres">
      <dgm:prSet presAssocID="{C7852F25-EAA7-6E47-8EA5-F6418672F7E4}" presName="node" presStyleLbl="vennNode1" presStyleIdx="3" presStyleCnt="4" custRadScaleRad="143902" custRadScaleInc="3739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B0434CE5-5B5F-3641-B2C1-1257A9043629}" type="presOf" srcId="{65FAA000-95ED-CE41-9A07-7F84078C3735}" destId="{E591CE8F-0E42-4F42-8B4A-067C6D77BD59}" srcOrd="0" destOrd="0" presId="urn:microsoft.com/office/officeart/2005/8/layout/radial3"/>
    <dgm:cxn modelId="{3AA733DA-E09D-7F4D-9C90-27C68795FF62}" srcId="{28D34A7E-0B8D-5E4B-A04C-9E39C5562CEA}" destId="{BD29212A-1137-B64E-85E4-D43D14D860CA}" srcOrd="0" destOrd="0" parTransId="{5B9CAB00-8A2E-E14D-B8F7-3514A3BD70E7}" sibTransId="{FFDB669A-115E-A74D-A11A-1485901C0C3C}"/>
    <dgm:cxn modelId="{3CBA1B1A-F496-5745-BE4D-9A36094558DC}" type="presOf" srcId="{C7852F25-EAA7-6E47-8EA5-F6418672F7E4}" destId="{F293D8B2-7A2E-CE44-9BD3-46BEE7944242}" srcOrd="0" destOrd="0" presId="urn:microsoft.com/office/officeart/2005/8/layout/radial3"/>
    <dgm:cxn modelId="{402A0928-9F45-E148-9538-8BD650AF705B}" type="presOf" srcId="{28D34A7E-0B8D-5E4B-A04C-9E39C5562CEA}" destId="{540F193C-F197-9848-B053-12DF0E94FE13}" srcOrd="0" destOrd="0" presId="urn:microsoft.com/office/officeart/2005/8/layout/radial3"/>
    <dgm:cxn modelId="{55F0F38E-CC0D-4E4B-B9DD-DA3FB910174B}" srcId="{BD29212A-1137-B64E-85E4-D43D14D860CA}" destId="{C7852F25-EAA7-6E47-8EA5-F6418672F7E4}" srcOrd="2" destOrd="0" parTransId="{EFDB61EA-A5F5-E148-B434-006E4EE44383}" sibTransId="{F071A010-D033-3F4C-B177-9B9E5BEC5542}"/>
    <dgm:cxn modelId="{5793BB20-1152-7A4E-AFDE-60E84EB1B3A3}" type="presOf" srcId="{BD29212A-1137-B64E-85E4-D43D14D860CA}" destId="{7DE4B393-751B-1B48-8D73-5F956C2EE320}" srcOrd="0" destOrd="0" presId="urn:microsoft.com/office/officeart/2005/8/layout/radial3"/>
    <dgm:cxn modelId="{5BA6379C-B2A4-9D40-8870-BFA657CB42ED}" srcId="{BD29212A-1137-B64E-85E4-D43D14D860CA}" destId="{65FAA000-95ED-CE41-9A07-7F84078C3735}" srcOrd="0" destOrd="0" parTransId="{9230CB39-07AF-8841-8B9B-DF6348116AA3}" sibTransId="{43489EB8-6C0C-304C-ADBB-D6882CFEEAD2}"/>
    <dgm:cxn modelId="{7ED3A6E4-FC8E-024C-8CCA-45207BF8891B}" srcId="{BD29212A-1137-B64E-85E4-D43D14D860CA}" destId="{BC27EB77-ED56-A54B-B47A-70B6715F1D38}" srcOrd="1" destOrd="0" parTransId="{1ECECE53-3B22-704F-8001-3DE786C96A71}" sibTransId="{7E49BC09-D8CD-3D40-9258-94325723517D}"/>
    <dgm:cxn modelId="{15D3771F-7B9C-1647-812C-288600B9ADF5}" type="presOf" srcId="{BC27EB77-ED56-A54B-B47A-70B6715F1D38}" destId="{ED9C22D6-3003-B641-859A-105C2B5EC1C2}" srcOrd="0" destOrd="0" presId="urn:microsoft.com/office/officeart/2005/8/layout/radial3"/>
    <dgm:cxn modelId="{F0540DCA-74EA-5C4C-A4FF-78275364D286}" type="presParOf" srcId="{540F193C-F197-9848-B053-12DF0E94FE13}" destId="{5DAA7338-7CAB-3E4E-984E-EAA212FBA4EE}" srcOrd="0" destOrd="0" presId="urn:microsoft.com/office/officeart/2005/8/layout/radial3"/>
    <dgm:cxn modelId="{164DB0DB-190A-2346-9517-4A062B2E20E1}" type="presParOf" srcId="{5DAA7338-7CAB-3E4E-984E-EAA212FBA4EE}" destId="{7DE4B393-751B-1B48-8D73-5F956C2EE320}" srcOrd="0" destOrd="0" presId="urn:microsoft.com/office/officeart/2005/8/layout/radial3"/>
    <dgm:cxn modelId="{D37093EA-A927-1447-9837-F5A1FF4C7B74}" type="presParOf" srcId="{5DAA7338-7CAB-3E4E-984E-EAA212FBA4EE}" destId="{E591CE8F-0E42-4F42-8B4A-067C6D77BD59}" srcOrd="1" destOrd="0" presId="urn:microsoft.com/office/officeart/2005/8/layout/radial3"/>
    <dgm:cxn modelId="{40709531-8C1F-4B45-AD87-AD2A51F26CB3}" type="presParOf" srcId="{5DAA7338-7CAB-3E4E-984E-EAA212FBA4EE}" destId="{ED9C22D6-3003-B641-859A-105C2B5EC1C2}" srcOrd="2" destOrd="0" presId="urn:microsoft.com/office/officeart/2005/8/layout/radial3"/>
    <dgm:cxn modelId="{9C6A1C84-D8D9-B746-90CB-E17C0AB954E3}" type="presParOf" srcId="{5DAA7338-7CAB-3E4E-984E-EAA212FBA4EE}" destId="{F293D8B2-7A2E-CE44-9BD3-46BEE7944242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D34A7E-0B8D-5E4B-A04C-9E39C5562CEA}" type="doc">
      <dgm:prSet loTypeId="urn:microsoft.com/office/officeart/2005/8/layout/radial3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da-DK"/>
        </a:p>
      </dgm:t>
    </dgm:pt>
    <dgm:pt modelId="{BD29212A-1137-B64E-85E4-D43D14D860CA}">
      <dgm:prSet phldrT="[Tekst]"/>
      <dgm:spPr/>
      <dgm:t>
        <a:bodyPr/>
        <a:lstStyle/>
        <a:p>
          <a:r>
            <a:rPr lang="da-DK" dirty="0" smtClean="0"/>
            <a:t>Det gode forældresamarbejde</a:t>
          </a:r>
          <a:endParaRPr lang="da-DK" dirty="0"/>
        </a:p>
      </dgm:t>
    </dgm:pt>
    <dgm:pt modelId="{5B9CAB00-8A2E-E14D-B8F7-3514A3BD70E7}" type="parTrans" cxnId="{3AA733DA-E09D-7F4D-9C90-27C68795FF62}">
      <dgm:prSet/>
      <dgm:spPr/>
      <dgm:t>
        <a:bodyPr/>
        <a:lstStyle/>
        <a:p>
          <a:endParaRPr lang="da-DK"/>
        </a:p>
      </dgm:t>
    </dgm:pt>
    <dgm:pt modelId="{FFDB669A-115E-A74D-A11A-1485901C0C3C}" type="sibTrans" cxnId="{3AA733DA-E09D-7F4D-9C90-27C68795FF62}">
      <dgm:prSet/>
      <dgm:spPr/>
      <dgm:t>
        <a:bodyPr/>
        <a:lstStyle/>
        <a:p>
          <a:endParaRPr lang="da-DK"/>
        </a:p>
      </dgm:t>
    </dgm:pt>
    <dgm:pt modelId="{65FAA000-95ED-CE41-9A07-7F84078C3735}">
      <dgm:prSet phldrT="[Tekst]"/>
      <dgm:spPr/>
      <dgm:t>
        <a:bodyPr/>
        <a:lstStyle/>
        <a:p>
          <a:r>
            <a:rPr lang="da-DK" smtClean="0"/>
            <a:t>Organisatorisk</a:t>
          </a:r>
          <a:endParaRPr lang="da-DK" dirty="0"/>
        </a:p>
      </dgm:t>
    </dgm:pt>
    <dgm:pt modelId="{9230CB39-07AF-8841-8B9B-DF6348116AA3}" type="parTrans" cxnId="{5BA6379C-B2A4-9D40-8870-BFA657CB42ED}">
      <dgm:prSet/>
      <dgm:spPr/>
      <dgm:t>
        <a:bodyPr/>
        <a:lstStyle/>
        <a:p>
          <a:endParaRPr lang="da-DK"/>
        </a:p>
      </dgm:t>
    </dgm:pt>
    <dgm:pt modelId="{43489EB8-6C0C-304C-ADBB-D6882CFEEAD2}" type="sibTrans" cxnId="{5BA6379C-B2A4-9D40-8870-BFA657CB42ED}">
      <dgm:prSet/>
      <dgm:spPr/>
      <dgm:t>
        <a:bodyPr/>
        <a:lstStyle/>
        <a:p>
          <a:endParaRPr lang="da-DK"/>
        </a:p>
      </dgm:t>
    </dgm:pt>
    <dgm:pt modelId="{C7852F25-EAA7-6E47-8EA5-F6418672F7E4}">
      <dgm:prSet phldrT="[Tekst]"/>
      <dgm:spPr/>
      <dgm:t>
        <a:bodyPr/>
        <a:lstStyle/>
        <a:p>
          <a:r>
            <a:rPr lang="da-DK" dirty="0" smtClean="0"/>
            <a:t>Formelt</a:t>
          </a:r>
          <a:endParaRPr lang="da-DK" dirty="0"/>
        </a:p>
      </dgm:t>
    </dgm:pt>
    <dgm:pt modelId="{EFDB61EA-A5F5-E148-B434-006E4EE44383}" type="parTrans" cxnId="{55F0F38E-CC0D-4E4B-B9DD-DA3FB910174B}">
      <dgm:prSet/>
      <dgm:spPr/>
      <dgm:t>
        <a:bodyPr/>
        <a:lstStyle/>
        <a:p>
          <a:endParaRPr lang="da-DK"/>
        </a:p>
      </dgm:t>
    </dgm:pt>
    <dgm:pt modelId="{F071A010-D033-3F4C-B177-9B9E5BEC5542}" type="sibTrans" cxnId="{55F0F38E-CC0D-4E4B-B9DD-DA3FB910174B}">
      <dgm:prSet/>
      <dgm:spPr/>
      <dgm:t>
        <a:bodyPr/>
        <a:lstStyle/>
        <a:p>
          <a:endParaRPr lang="da-DK"/>
        </a:p>
      </dgm:t>
    </dgm:pt>
    <dgm:pt modelId="{BC27EB77-ED56-A54B-B47A-70B6715F1D38}">
      <dgm:prSet phldrT="[Tekst]"/>
      <dgm:spPr/>
      <dgm:t>
        <a:bodyPr/>
        <a:lstStyle/>
        <a:p>
          <a:r>
            <a:rPr lang="da-DK" dirty="0" smtClean="0"/>
            <a:t>Uformelt</a:t>
          </a:r>
          <a:endParaRPr lang="da-DK" dirty="0"/>
        </a:p>
      </dgm:t>
    </dgm:pt>
    <dgm:pt modelId="{7E49BC09-D8CD-3D40-9258-94325723517D}" type="sibTrans" cxnId="{7ED3A6E4-FC8E-024C-8CCA-45207BF8891B}">
      <dgm:prSet/>
      <dgm:spPr/>
      <dgm:t>
        <a:bodyPr/>
        <a:lstStyle/>
        <a:p>
          <a:endParaRPr lang="da-DK"/>
        </a:p>
      </dgm:t>
    </dgm:pt>
    <dgm:pt modelId="{1ECECE53-3B22-704F-8001-3DE786C96A71}" type="parTrans" cxnId="{7ED3A6E4-FC8E-024C-8CCA-45207BF8891B}">
      <dgm:prSet/>
      <dgm:spPr/>
      <dgm:t>
        <a:bodyPr/>
        <a:lstStyle/>
        <a:p>
          <a:endParaRPr lang="da-DK"/>
        </a:p>
      </dgm:t>
    </dgm:pt>
    <dgm:pt modelId="{540F193C-F197-9848-B053-12DF0E94FE13}" type="pres">
      <dgm:prSet presAssocID="{28D34A7E-0B8D-5E4B-A04C-9E39C5562CE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5DAA7338-7CAB-3E4E-984E-EAA212FBA4EE}" type="pres">
      <dgm:prSet presAssocID="{28D34A7E-0B8D-5E4B-A04C-9E39C5562CEA}" presName="radial" presStyleCnt="0">
        <dgm:presLayoutVars>
          <dgm:animLvl val="ctr"/>
        </dgm:presLayoutVars>
      </dgm:prSet>
      <dgm:spPr/>
    </dgm:pt>
    <dgm:pt modelId="{7DE4B393-751B-1B48-8D73-5F956C2EE320}" type="pres">
      <dgm:prSet presAssocID="{BD29212A-1137-B64E-85E4-D43D14D860CA}" presName="centerShape" presStyleLbl="vennNode1" presStyleIdx="0" presStyleCnt="4"/>
      <dgm:spPr/>
      <dgm:t>
        <a:bodyPr/>
        <a:lstStyle/>
        <a:p>
          <a:endParaRPr lang="da-DK"/>
        </a:p>
      </dgm:t>
    </dgm:pt>
    <dgm:pt modelId="{E591CE8F-0E42-4F42-8B4A-067C6D77BD59}" type="pres">
      <dgm:prSet presAssocID="{65FAA000-95ED-CE41-9A07-7F84078C3735}" presName="node" presStyleLbl="vennNode1" presStyleIdx="1" presStyleCnt="4" custRadScaleRad="140957" custRadScaleInc="-8131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D9C22D6-3003-B641-859A-105C2B5EC1C2}" type="pres">
      <dgm:prSet presAssocID="{BC27EB77-ED56-A54B-B47A-70B6715F1D38}" presName="node" presStyleLbl="vennNode1" presStyleIdx="2" presStyleCnt="4" custRadScaleRad="78232" custRadScaleInc="1103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F293D8B2-7A2E-CE44-9BD3-46BEE7944242}" type="pres">
      <dgm:prSet presAssocID="{C7852F25-EAA7-6E47-8EA5-F6418672F7E4}" presName="node" presStyleLbl="vennNode1" presStyleIdx="3" presStyleCnt="4" custRadScaleRad="77267" custRadScaleInc="-12428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7ED3A6E4-FC8E-024C-8CCA-45207BF8891B}" srcId="{BD29212A-1137-B64E-85E4-D43D14D860CA}" destId="{BC27EB77-ED56-A54B-B47A-70B6715F1D38}" srcOrd="1" destOrd="0" parTransId="{1ECECE53-3B22-704F-8001-3DE786C96A71}" sibTransId="{7E49BC09-D8CD-3D40-9258-94325723517D}"/>
    <dgm:cxn modelId="{D0FA1D3D-AC2F-724B-866C-B4EE41211D81}" type="presOf" srcId="{28D34A7E-0B8D-5E4B-A04C-9E39C5562CEA}" destId="{540F193C-F197-9848-B053-12DF0E94FE13}" srcOrd="0" destOrd="0" presId="urn:microsoft.com/office/officeart/2005/8/layout/radial3"/>
    <dgm:cxn modelId="{A4EA460C-D063-2A4D-A279-1F0BC6CBB406}" type="presOf" srcId="{C7852F25-EAA7-6E47-8EA5-F6418672F7E4}" destId="{F293D8B2-7A2E-CE44-9BD3-46BEE7944242}" srcOrd="0" destOrd="0" presId="urn:microsoft.com/office/officeart/2005/8/layout/radial3"/>
    <dgm:cxn modelId="{A0A6ACFD-AA14-0842-B013-E60984F8B7EF}" type="presOf" srcId="{BC27EB77-ED56-A54B-B47A-70B6715F1D38}" destId="{ED9C22D6-3003-B641-859A-105C2B5EC1C2}" srcOrd="0" destOrd="0" presId="urn:microsoft.com/office/officeart/2005/8/layout/radial3"/>
    <dgm:cxn modelId="{55F0F38E-CC0D-4E4B-B9DD-DA3FB910174B}" srcId="{BD29212A-1137-B64E-85E4-D43D14D860CA}" destId="{C7852F25-EAA7-6E47-8EA5-F6418672F7E4}" srcOrd="2" destOrd="0" parTransId="{EFDB61EA-A5F5-E148-B434-006E4EE44383}" sibTransId="{F071A010-D033-3F4C-B177-9B9E5BEC5542}"/>
    <dgm:cxn modelId="{752052F5-F5FF-E644-9E1E-F9B4F667906D}" type="presOf" srcId="{65FAA000-95ED-CE41-9A07-7F84078C3735}" destId="{E591CE8F-0E42-4F42-8B4A-067C6D77BD59}" srcOrd="0" destOrd="0" presId="urn:microsoft.com/office/officeart/2005/8/layout/radial3"/>
    <dgm:cxn modelId="{3AA733DA-E09D-7F4D-9C90-27C68795FF62}" srcId="{28D34A7E-0B8D-5E4B-A04C-9E39C5562CEA}" destId="{BD29212A-1137-B64E-85E4-D43D14D860CA}" srcOrd="0" destOrd="0" parTransId="{5B9CAB00-8A2E-E14D-B8F7-3514A3BD70E7}" sibTransId="{FFDB669A-115E-A74D-A11A-1485901C0C3C}"/>
    <dgm:cxn modelId="{5BA6379C-B2A4-9D40-8870-BFA657CB42ED}" srcId="{BD29212A-1137-B64E-85E4-D43D14D860CA}" destId="{65FAA000-95ED-CE41-9A07-7F84078C3735}" srcOrd="0" destOrd="0" parTransId="{9230CB39-07AF-8841-8B9B-DF6348116AA3}" sibTransId="{43489EB8-6C0C-304C-ADBB-D6882CFEEAD2}"/>
    <dgm:cxn modelId="{93C77B20-50DC-A347-91F7-9F0865A51A80}" type="presOf" srcId="{BD29212A-1137-B64E-85E4-D43D14D860CA}" destId="{7DE4B393-751B-1B48-8D73-5F956C2EE320}" srcOrd="0" destOrd="0" presId="urn:microsoft.com/office/officeart/2005/8/layout/radial3"/>
    <dgm:cxn modelId="{206D5FC9-4ADB-E24A-9C5C-A503712589DD}" type="presParOf" srcId="{540F193C-F197-9848-B053-12DF0E94FE13}" destId="{5DAA7338-7CAB-3E4E-984E-EAA212FBA4EE}" srcOrd="0" destOrd="0" presId="urn:microsoft.com/office/officeart/2005/8/layout/radial3"/>
    <dgm:cxn modelId="{963AA042-45FB-5F4B-98EF-FA762A4E6361}" type="presParOf" srcId="{5DAA7338-7CAB-3E4E-984E-EAA212FBA4EE}" destId="{7DE4B393-751B-1B48-8D73-5F956C2EE320}" srcOrd="0" destOrd="0" presId="urn:microsoft.com/office/officeart/2005/8/layout/radial3"/>
    <dgm:cxn modelId="{9CA61EB8-9089-1245-A18C-1048AD592022}" type="presParOf" srcId="{5DAA7338-7CAB-3E4E-984E-EAA212FBA4EE}" destId="{E591CE8F-0E42-4F42-8B4A-067C6D77BD59}" srcOrd="1" destOrd="0" presId="urn:microsoft.com/office/officeart/2005/8/layout/radial3"/>
    <dgm:cxn modelId="{78E7716A-487C-4345-AEBA-9F963375058D}" type="presParOf" srcId="{5DAA7338-7CAB-3E4E-984E-EAA212FBA4EE}" destId="{ED9C22D6-3003-B641-859A-105C2B5EC1C2}" srcOrd="2" destOrd="0" presId="urn:microsoft.com/office/officeart/2005/8/layout/radial3"/>
    <dgm:cxn modelId="{FDD25A17-A0FF-1C46-AB60-D8BA7F67CF4D}" type="presParOf" srcId="{5DAA7338-7CAB-3E4E-984E-EAA212FBA4EE}" destId="{F293D8B2-7A2E-CE44-9BD3-46BEE7944242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8D34A7E-0B8D-5E4B-A04C-9E39C5562CEA}" type="doc">
      <dgm:prSet loTypeId="urn:microsoft.com/office/officeart/2005/8/layout/radial3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da-DK"/>
        </a:p>
      </dgm:t>
    </dgm:pt>
    <dgm:pt modelId="{BD29212A-1137-B64E-85E4-D43D14D860CA}">
      <dgm:prSet phldrT="[Tekst]"/>
      <dgm:spPr/>
      <dgm:t>
        <a:bodyPr/>
        <a:lstStyle/>
        <a:p>
          <a:r>
            <a:rPr lang="da-DK" dirty="0" smtClean="0"/>
            <a:t>Det gode forældresamarbejde</a:t>
          </a:r>
          <a:endParaRPr lang="da-DK" dirty="0"/>
        </a:p>
      </dgm:t>
    </dgm:pt>
    <dgm:pt modelId="{5B9CAB00-8A2E-E14D-B8F7-3514A3BD70E7}" type="parTrans" cxnId="{3AA733DA-E09D-7F4D-9C90-27C68795FF62}">
      <dgm:prSet/>
      <dgm:spPr/>
      <dgm:t>
        <a:bodyPr/>
        <a:lstStyle/>
        <a:p>
          <a:endParaRPr lang="da-DK"/>
        </a:p>
      </dgm:t>
    </dgm:pt>
    <dgm:pt modelId="{FFDB669A-115E-A74D-A11A-1485901C0C3C}" type="sibTrans" cxnId="{3AA733DA-E09D-7F4D-9C90-27C68795FF62}">
      <dgm:prSet/>
      <dgm:spPr/>
      <dgm:t>
        <a:bodyPr/>
        <a:lstStyle/>
        <a:p>
          <a:endParaRPr lang="da-DK"/>
        </a:p>
      </dgm:t>
    </dgm:pt>
    <dgm:pt modelId="{65FAA000-95ED-CE41-9A07-7F84078C3735}">
      <dgm:prSet phldrT="[Tekst]"/>
      <dgm:spPr/>
      <dgm:t>
        <a:bodyPr/>
        <a:lstStyle/>
        <a:p>
          <a:r>
            <a:rPr lang="da-DK" smtClean="0"/>
            <a:t>Organisatorisk</a:t>
          </a:r>
          <a:endParaRPr lang="da-DK" dirty="0"/>
        </a:p>
      </dgm:t>
    </dgm:pt>
    <dgm:pt modelId="{9230CB39-07AF-8841-8B9B-DF6348116AA3}" type="parTrans" cxnId="{5BA6379C-B2A4-9D40-8870-BFA657CB42ED}">
      <dgm:prSet/>
      <dgm:spPr/>
      <dgm:t>
        <a:bodyPr/>
        <a:lstStyle/>
        <a:p>
          <a:endParaRPr lang="da-DK"/>
        </a:p>
      </dgm:t>
    </dgm:pt>
    <dgm:pt modelId="{43489EB8-6C0C-304C-ADBB-D6882CFEEAD2}" type="sibTrans" cxnId="{5BA6379C-B2A4-9D40-8870-BFA657CB42ED}">
      <dgm:prSet/>
      <dgm:spPr/>
      <dgm:t>
        <a:bodyPr/>
        <a:lstStyle/>
        <a:p>
          <a:endParaRPr lang="da-DK"/>
        </a:p>
      </dgm:t>
    </dgm:pt>
    <dgm:pt modelId="{C7852F25-EAA7-6E47-8EA5-F6418672F7E4}">
      <dgm:prSet phldrT="[Tekst]"/>
      <dgm:spPr/>
      <dgm:t>
        <a:bodyPr/>
        <a:lstStyle/>
        <a:p>
          <a:r>
            <a:rPr lang="da-DK" dirty="0" smtClean="0"/>
            <a:t>Formelt</a:t>
          </a:r>
          <a:endParaRPr lang="da-DK" dirty="0"/>
        </a:p>
      </dgm:t>
    </dgm:pt>
    <dgm:pt modelId="{EFDB61EA-A5F5-E148-B434-006E4EE44383}" type="parTrans" cxnId="{55F0F38E-CC0D-4E4B-B9DD-DA3FB910174B}">
      <dgm:prSet/>
      <dgm:spPr/>
      <dgm:t>
        <a:bodyPr/>
        <a:lstStyle/>
        <a:p>
          <a:endParaRPr lang="da-DK"/>
        </a:p>
      </dgm:t>
    </dgm:pt>
    <dgm:pt modelId="{F071A010-D033-3F4C-B177-9B9E5BEC5542}" type="sibTrans" cxnId="{55F0F38E-CC0D-4E4B-B9DD-DA3FB910174B}">
      <dgm:prSet/>
      <dgm:spPr/>
      <dgm:t>
        <a:bodyPr/>
        <a:lstStyle/>
        <a:p>
          <a:endParaRPr lang="da-DK"/>
        </a:p>
      </dgm:t>
    </dgm:pt>
    <dgm:pt modelId="{BC27EB77-ED56-A54B-B47A-70B6715F1D38}">
      <dgm:prSet phldrT="[Tekst]"/>
      <dgm:spPr/>
      <dgm:t>
        <a:bodyPr/>
        <a:lstStyle/>
        <a:p>
          <a:r>
            <a:rPr lang="da-DK" dirty="0" smtClean="0"/>
            <a:t>Uformelt</a:t>
          </a:r>
          <a:endParaRPr lang="da-DK" dirty="0"/>
        </a:p>
      </dgm:t>
    </dgm:pt>
    <dgm:pt modelId="{7E49BC09-D8CD-3D40-9258-94325723517D}" type="sibTrans" cxnId="{7ED3A6E4-FC8E-024C-8CCA-45207BF8891B}">
      <dgm:prSet/>
      <dgm:spPr/>
      <dgm:t>
        <a:bodyPr/>
        <a:lstStyle/>
        <a:p>
          <a:endParaRPr lang="da-DK"/>
        </a:p>
      </dgm:t>
    </dgm:pt>
    <dgm:pt modelId="{1ECECE53-3B22-704F-8001-3DE786C96A71}" type="parTrans" cxnId="{7ED3A6E4-FC8E-024C-8CCA-45207BF8891B}">
      <dgm:prSet/>
      <dgm:spPr/>
      <dgm:t>
        <a:bodyPr/>
        <a:lstStyle/>
        <a:p>
          <a:endParaRPr lang="da-DK"/>
        </a:p>
      </dgm:t>
    </dgm:pt>
    <dgm:pt modelId="{540F193C-F197-9848-B053-12DF0E94FE13}" type="pres">
      <dgm:prSet presAssocID="{28D34A7E-0B8D-5E4B-A04C-9E39C5562CE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5DAA7338-7CAB-3E4E-984E-EAA212FBA4EE}" type="pres">
      <dgm:prSet presAssocID="{28D34A7E-0B8D-5E4B-A04C-9E39C5562CEA}" presName="radial" presStyleCnt="0">
        <dgm:presLayoutVars>
          <dgm:animLvl val="ctr"/>
        </dgm:presLayoutVars>
      </dgm:prSet>
      <dgm:spPr/>
    </dgm:pt>
    <dgm:pt modelId="{7DE4B393-751B-1B48-8D73-5F956C2EE320}" type="pres">
      <dgm:prSet presAssocID="{BD29212A-1137-B64E-85E4-D43D14D860CA}" presName="centerShape" presStyleLbl="vennNode1" presStyleIdx="0" presStyleCnt="4"/>
      <dgm:spPr/>
      <dgm:t>
        <a:bodyPr/>
        <a:lstStyle/>
        <a:p>
          <a:endParaRPr lang="da-DK"/>
        </a:p>
      </dgm:t>
    </dgm:pt>
    <dgm:pt modelId="{E591CE8F-0E42-4F42-8B4A-067C6D77BD59}" type="pres">
      <dgm:prSet presAssocID="{65FAA000-95ED-CE41-9A07-7F84078C3735}" presName="node" presStyleLbl="vennNode1" presStyleIdx="1" presStyleCnt="4" custRadScaleRad="140957" custRadScaleInc="-8131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D9C22D6-3003-B641-859A-105C2B5EC1C2}" type="pres">
      <dgm:prSet presAssocID="{BC27EB77-ED56-A54B-B47A-70B6715F1D38}" presName="node" presStyleLbl="vennNode1" presStyleIdx="2" presStyleCnt="4" custRadScaleRad="78232" custRadScaleInc="1103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F293D8B2-7A2E-CE44-9BD3-46BEE7944242}" type="pres">
      <dgm:prSet presAssocID="{C7852F25-EAA7-6E47-8EA5-F6418672F7E4}" presName="node" presStyleLbl="vennNode1" presStyleIdx="3" presStyleCnt="4" custRadScaleRad="77267" custRadScaleInc="-12428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7ED3A6E4-FC8E-024C-8CCA-45207BF8891B}" srcId="{BD29212A-1137-B64E-85E4-D43D14D860CA}" destId="{BC27EB77-ED56-A54B-B47A-70B6715F1D38}" srcOrd="1" destOrd="0" parTransId="{1ECECE53-3B22-704F-8001-3DE786C96A71}" sibTransId="{7E49BC09-D8CD-3D40-9258-94325723517D}"/>
    <dgm:cxn modelId="{CD7ADFED-1999-A34E-BC1D-2499FE06EB1A}" type="presOf" srcId="{BC27EB77-ED56-A54B-B47A-70B6715F1D38}" destId="{ED9C22D6-3003-B641-859A-105C2B5EC1C2}" srcOrd="0" destOrd="0" presId="urn:microsoft.com/office/officeart/2005/8/layout/radial3"/>
    <dgm:cxn modelId="{3603CA80-4F4D-034B-89E8-4DAF6B1D3F38}" type="presOf" srcId="{65FAA000-95ED-CE41-9A07-7F84078C3735}" destId="{E591CE8F-0E42-4F42-8B4A-067C6D77BD59}" srcOrd="0" destOrd="0" presId="urn:microsoft.com/office/officeart/2005/8/layout/radial3"/>
    <dgm:cxn modelId="{FD1B7BC7-7F11-A94C-8C6E-C606E1C7A344}" type="presOf" srcId="{28D34A7E-0B8D-5E4B-A04C-9E39C5562CEA}" destId="{540F193C-F197-9848-B053-12DF0E94FE13}" srcOrd="0" destOrd="0" presId="urn:microsoft.com/office/officeart/2005/8/layout/radial3"/>
    <dgm:cxn modelId="{55F0F38E-CC0D-4E4B-B9DD-DA3FB910174B}" srcId="{BD29212A-1137-B64E-85E4-D43D14D860CA}" destId="{C7852F25-EAA7-6E47-8EA5-F6418672F7E4}" srcOrd="2" destOrd="0" parTransId="{EFDB61EA-A5F5-E148-B434-006E4EE44383}" sibTransId="{F071A010-D033-3F4C-B177-9B9E5BEC5542}"/>
    <dgm:cxn modelId="{DDD41887-8875-BD4A-95BC-F41E6782754C}" type="presOf" srcId="{C7852F25-EAA7-6E47-8EA5-F6418672F7E4}" destId="{F293D8B2-7A2E-CE44-9BD3-46BEE7944242}" srcOrd="0" destOrd="0" presId="urn:microsoft.com/office/officeart/2005/8/layout/radial3"/>
    <dgm:cxn modelId="{3AA733DA-E09D-7F4D-9C90-27C68795FF62}" srcId="{28D34A7E-0B8D-5E4B-A04C-9E39C5562CEA}" destId="{BD29212A-1137-B64E-85E4-D43D14D860CA}" srcOrd="0" destOrd="0" parTransId="{5B9CAB00-8A2E-E14D-B8F7-3514A3BD70E7}" sibTransId="{FFDB669A-115E-A74D-A11A-1485901C0C3C}"/>
    <dgm:cxn modelId="{5BA6379C-B2A4-9D40-8870-BFA657CB42ED}" srcId="{BD29212A-1137-B64E-85E4-D43D14D860CA}" destId="{65FAA000-95ED-CE41-9A07-7F84078C3735}" srcOrd="0" destOrd="0" parTransId="{9230CB39-07AF-8841-8B9B-DF6348116AA3}" sibTransId="{43489EB8-6C0C-304C-ADBB-D6882CFEEAD2}"/>
    <dgm:cxn modelId="{90219C1A-D6C8-D94E-AF80-FDE7929CDA89}" type="presOf" srcId="{BD29212A-1137-B64E-85E4-D43D14D860CA}" destId="{7DE4B393-751B-1B48-8D73-5F956C2EE320}" srcOrd="0" destOrd="0" presId="urn:microsoft.com/office/officeart/2005/8/layout/radial3"/>
    <dgm:cxn modelId="{5460C99D-F0F2-CF4B-99EC-DE04E0868497}" type="presParOf" srcId="{540F193C-F197-9848-B053-12DF0E94FE13}" destId="{5DAA7338-7CAB-3E4E-984E-EAA212FBA4EE}" srcOrd="0" destOrd="0" presId="urn:microsoft.com/office/officeart/2005/8/layout/radial3"/>
    <dgm:cxn modelId="{D5579DDE-74B7-1A4D-B2D4-E0B998AF2356}" type="presParOf" srcId="{5DAA7338-7CAB-3E4E-984E-EAA212FBA4EE}" destId="{7DE4B393-751B-1B48-8D73-5F956C2EE320}" srcOrd="0" destOrd="0" presId="urn:microsoft.com/office/officeart/2005/8/layout/radial3"/>
    <dgm:cxn modelId="{0E3ADEFD-6E4E-2B4E-89F3-9DAE10D19989}" type="presParOf" srcId="{5DAA7338-7CAB-3E4E-984E-EAA212FBA4EE}" destId="{E591CE8F-0E42-4F42-8B4A-067C6D77BD59}" srcOrd="1" destOrd="0" presId="urn:microsoft.com/office/officeart/2005/8/layout/radial3"/>
    <dgm:cxn modelId="{61D5CE53-9BA4-8D47-94FB-F98FA03EF970}" type="presParOf" srcId="{5DAA7338-7CAB-3E4E-984E-EAA212FBA4EE}" destId="{ED9C22D6-3003-B641-859A-105C2B5EC1C2}" srcOrd="2" destOrd="0" presId="urn:microsoft.com/office/officeart/2005/8/layout/radial3"/>
    <dgm:cxn modelId="{4A062EAB-1790-6447-9FA4-05012C1E9DB1}" type="presParOf" srcId="{5DAA7338-7CAB-3E4E-984E-EAA212FBA4EE}" destId="{F293D8B2-7A2E-CE44-9BD3-46BEE7944242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8D34A7E-0B8D-5E4B-A04C-9E39C5562CEA}" type="doc">
      <dgm:prSet loTypeId="urn:microsoft.com/office/officeart/2005/8/layout/radial3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da-DK"/>
        </a:p>
      </dgm:t>
    </dgm:pt>
    <dgm:pt modelId="{BD29212A-1137-B64E-85E4-D43D14D860CA}">
      <dgm:prSet phldrT="[Tekst]"/>
      <dgm:spPr/>
      <dgm:t>
        <a:bodyPr/>
        <a:lstStyle/>
        <a:p>
          <a:r>
            <a:rPr lang="da-DK" dirty="0" smtClean="0"/>
            <a:t>Det gode forældresamarbejde</a:t>
          </a:r>
          <a:endParaRPr lang="da-DK" dirty="0"/>
        </a:p>
      </dgm:t>
    </dgm:pt>
    <dgm:pt modelId="{5B9CAB00-8A2E-E14D-B8F7-3514A3BD70E7}" type="parTrans" cxnId="{3AA733DA-E09D-7F4D-9C90-27C68795FF62}">
      <dgm:prSet/>
      <dgm:spPr/>
      <dgm:t>
        <a:bodyPr/>
        <a:lstStyle/>
        <a:p>
          <a:endParaRPr lang="da-DK"/>
        </a:p>
      </dgm:t>
    </dgm:pt>
    <dgm:pt modelId="{FFDB669A-115E-A74D-A11A-1485901C0C3C}" type="sibTrans" cxnId="{3AA733DA-E09D-7F4D-9C90-27C68795FF62}">
      <dgm:prSet/>
      <dgm:spPr/>
      <dgm:t>
        <a:bodyPr/>
        <a:lstStyle/>
        <a:p>
          <a:endParaRPr lang="da-DK"/>
        </a:p>
      </dgm:t>
    </dgm:pt>
    <dgm:pt modelId="{65FAA000-95ED-CE41-9A07-7F84078C3735}">
      <dgm:prSet phldrT="[Tekst]"/>
      <dgm:spPr/>
      <dgm:t>
        <a:bodyPr/>
        <a:lstStyle/>
        <a:p>
          <a:r>
            <a:rPr lang="da-DK" smtClean="0"/>
            <a:t>Organisatorisk</a:t>
          </a:r>
          <a:endParaRPr lang="da-DK" dirty="0"/>
        </a:p>
      </dgm:t>
    </dgm:pt>
    <dgm:pt modelId="{9230CB39-07AF-8841-8B9B-DF6348116AA3}" type="parTrans" cxnId="{5BA6379C-B2A4-9D40-8870-BFA657CB42ED}">
      <dgm:prSet/>
      <dgm:spPr/>
      <dgm:t>
        <a:bodyPr/>
        <a:lstStyle/>
        <a:p>
          <a:endParaRPr lang="da-DK"/>
        </a:p>
      </dgm:t>
    </dgm:pt>
    <dgm:pt modelId="{43489EB8-6C0C-304C-ADBB-D6882CFEEAD2}" type="sibTrans" cxnId="{5BA6379C-B2A4-9D40-8870-BFA657CB42ED}">
      <dgm:prSet/>
      <dgm:spPr/>
      <dgm:t>
        <a:bodyPr/>
        <a:lstStyle/>
        <a:p>
          <a:endParaRPr lang="da-DK"/>
        </a:p>
      </dgm:t>
    </dgm:pt>
    <dgm:pt modelId="{C7852F25-EAA7-6E47-8EA5-F6418672F7E4}">
      <dgm:prSet phldrT="[Tekst]"/>
      <dgm:spPr/>
      <dgm:t>
        <a:bodyPr/>
        <a:lstStyle/>
        <a:p>
          <a:r>
            <a:rPr lang="da-DK" dirty="0" smtClean="0"/>
            <a:t>Formelt</a:t>
          </a:r>
          <a:endParaRPr lang="da-DK" dirty="0"/>
        </a:p>
      </dgm:t>
    </dgm:pt>
    <dgm:pt modelId="{EFDB61EA-A5F5-E148-B434-006E4EE44383}" type="parTrans" cxnId="{55F0F38E-CC0D-4E4B-B9DD-DA3FB910174B}">
      <dgm:prSet/>
      <dgm:spPr/>
      <dgm:t>
        <a:bodyPr/>
        <a:lstStyle/>
        <a:p>
          <a:endParaRPr lang="da-DK"/>
        </a:p>
      </dgm:t>
    </dgm:pt>
    <dgm:pt modelId="{F071A010-D033-3F4C-B177-9B9E5BEC5542}" type="sibTrans" cxnId="{55F0F38E-CC0D-4E4B-B9DD-DA3FB910174B}">
      <dgm:prSet/>
      <dgm:spPr/>
      <dgm:t>
        <a:bodyPr/>
        <a:lstStyle/>
        <a:p>
          <a:endParaRPr lang="da-DK"/>
        </a:p>
      </dgm:t>
    </dgm:pt>
    <dgm:pt modelId="{BC27EB77-ED56-A54B-B47A-70B6715F1D38}">
      <dgm:prSet phldrT="[Tekst]"/>
      <dgm:spPr/>
      <dgm:t>
        <a:bodyPr/>
        <a:lstStyle/>
        <a:p>
          <a:r>
            <a:rPr lang="da-DK" dirty="0" smtClean="0"/>
            <a:t>Uformelt</a:t>
          </a:r>
          <a:endParaRPr lang="da-DK" dirty="0"/>
        </a:p>
      </dgm:t>
    </dgm:pt>
    <dgm:pt modelId="{7E49BC09-D8CD-3D40-9258-94325723517D}" type="sibTrans" cxnId="{7ED3A6E4-FC8E-024C-8CCA-45207BF8891B}">
      <dgm:prSet/>
      <dgm:spPr/>
      <dgm:t>
        <a:bodyPr/>
        <a:lstStyle/>
        <a:p>
          <a:endParaRPr lang="da-DK"/>
        </a:p>
      </dgm:t>
    </dgm:pt>
    <dgm:pt modelId="{1ECECE53-3B22-704F-8001-3DE786C96A71}" type="parTrans" cxnId="{7ED3A6E4-FC8E-024C-8CCA-45207BF8891B}">
      <dgm:prSet/>
      <dgm:spPr/>
      <dgm:t>
        <a:bodyPr/>
        <a:lstStyle/>
        <a:p>
          <a:endParaRPr lang="da-DK"/>
        </a:p>
      </dgm:t>
    </dgm:pt>
    <dgm:pt modelId="{540F193C-F197-9848-B053-12DF0E94FE13}" type="pres">
      <dgm:prSet presAssocID="{28D34A7E-0B8D-5E4B-A04C-9E39C5562CE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5DAA7338-7CAB-3E4E-984E-EAA212FBA4EE}" type="pres">
      <dgm:prSet presAssocID="{28D34A7E-0B8D-5E4B-A04C-9E39C5562CEA}" presName="radial" presStyleCnt="0">
        <dgm:presLayoutVars>
          <dgm:animLvl val="ctr"/>
        </dgm:presLayoutVars>
      </dgm:prSet>
      <dgm:spPr/>
    </dgm:pt>
    <dgm:pt modelId="{7DE4B393-751B-1B48-8D73-5F956C2EE320}" type="pres">
      <dgm:prSet presAssocID="{BD29212A-1137-B64E-85E4-D43D14D860CA}" presName="centerShape" presStyleLbl="vennNode1" presStyleIdx="0" presStyleCnt="4"/>
      <dgm:spPr/>
      <dgm:t>
        <a:bodyPr/>
        <a:lstStyle/>
        <a:p>
          <a:endParaRPr lang="da-DK"/>
        </a:p>
      </dgm:t>
    </dgm:pt>
    <dgm:pt modelId="{E591CE8F-0E42-4F42-8B4A-067C6D77BD59}" type="pres">
      <dgm:prSet presAssocID="{65FAA000-95ED-CE41-9A07-7F84078C3735}" presName="node" presStyleLbl="vennNode1" presStyleIdx="1" presStyleCnt="4" custRadScaleRad="60504" custRadScaleInc="1798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D9C22D6-3003-B641-859A-105C2B5EC1C2}" type="pres">
      <dgm:prSet presAssocID="{BC27EB77-ED56-A54B-B47A-70B6715F1D38}" presName="node" presStyleLbl="vennNode1" presStyleIdx="2" presStyleCnt="4" custRadScaleRad="78232" custRadScaleInc="1103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F293D8B2-7A2E-CE44-9BD3-46BEE7944242}" type="pres">
      <dgm:prSet presAssocID="{C7852F25-EAA7-6E47-8EA5-F6418672F7E4}" presName="node" presStyleLbl="vennNode1" presStyleIdx="3" presStyleCnt="4" custRadScaleRad="77267" custRadScaleInc="-12428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7ED3A6E4-FC8E-024C-8CCA-45207BF8891B}" srcId="{BD29212A-1137-B64E-85E4-D43D14D860CA}" destId="{BC27EB77-ED56-A54B-B47A-70B6715F1D38}" srcOrd="1" destOrd="0" parTransId="{1ECECE53-3B22-704F-8001-3DE786C96A71}" sibTransId="{7E49BC09-D8CD-3D40-9258-94325723517D}"/>
    <dgm:cxn modelId="{1E8C394C-0EBC-B24A-8A84-2EC4703ED67D}" type="presOf" srcId="{28D34A7E-0B8D-5E4B-A04C-9E39C5562CEA}" destId="{540F193C-F197-9848-B053-12DF0E94FE13}" srcOrd="0" destOrd="0" presId="urn:microsoft.com/office/officeart/2005/8/layout/radial3"/>
    <dgm:cxn modelId="{E8C7E149-3810-D948-8949-6B9C22FCCF21}" type="presOf" srcId="{BC27EB77-ED56-A54B-B47A-70B6715F1D38}" destId="{ED9C22D6-3003-B641-859A-105C2B5EC1C2}" srcOrd="0" destOrd="0" presId="urn:microsoft.com/office/officeart/2005/8/layout/radial3"/>
    <dgm:cxn modelId="{F063522F-EED4-094E-9567-C66BFFF2C01E}" type="presOf" srcId="{BD29212A-1137-B64E-85E4-D43D14D860CA}" destId="{7DE4B393-751B-1B48-8D73-5F956C2EE320}" srcOrd="0" destOrd="0" presId="urn:microsoft.com/office/officeart/2005/8/layout/radial3"/>
    <dgm:cxn modelId="{55F0F38E-CC0D-4E4B-B9DD-DA3FB910174B}" srcId="{BD29212A-1137-B64E-85E4-D43D14D860CA}" destId="{C7852F25-EAA7-6E47-8EA5-F6418672F7E4}" srcOrd="2" destOrd="0" parTransId="{EFDB61EA-A5F5-E148-B434-006E4EE44383}" sibTransId="{F071A010-D033-3F4C-B177-9B9E5BEC5542}"/>
    <dgm:cxn modelId="{39254683-A153-C649-AA61-F6EB11595BD3}" type="presOf" srcId="{C7852F25-EAA7-6E47-8EA5-F6418672F7E4}" destId="{F293D8B2-7A2E-CE44-9BD3-46BEE7944242}" srcOrd="0" destOrd="0" presId="urn:microsoft.com/office/officeart/2005/8/layout/radial3"/>
    <dgm:cxn modelId="{3AA733DA-E09D-7F4D-9C90-27C68795FF62}" srcId="{28D34A7E-0B8D-5E4B-A04C-9E39C5562CEA}" destId="{BD29212A-1137-B64E-85E4-D43D14D860CA}" srcOrd="0" destOrd="0" parTransId="{5B9CAB00-8A2E-E14D-B8F7-3514A3BD70E7}" sibTransId="{FFDB669A-115E-A74D-A11A-1485901C0C3C}"/>
    <dgm:cxn modelId="{5BA6379C-B2A4-9D40-8870-BFA657CB42ED}" srcId="{BD29212A-1137-B64E-85E4-D43D14D860CA}" destId="{65FAA000-95ED-CE41-9A07-7F84078C3735}" srcOrd="0" destOrd="0" parTransId="{9230CB39-07AF-8841-8B9B-DF6348116AA3}" sibTransId="{43489EB8-6C0C-304C-ADBB-D6882CFEEAD2}"/>
    <dgm:cxn modelId="{156CE601-CA77-4748-8048-7618EABC0D1B}" type="presOf" srcId="{65FAA000-95ED-CE41-9A07-7F84078C3735}" destId="{E591CE8F-0E42-4F42-8B4A-067C6D77BD59}" srcOrd="0" destOrd="0" presId="urn:microsoft.com/office/officeart/2005/8/layout/radial3"/>
    <dgm:cxn modelId="{A81B16D1-F910-8B40-A273-B4FAEF954160}" type="presParOf" srcId="{540F193C-F197-9848-B053-12DF0E94FE13}" destId="{5DAA7338-7CAB-3E4E-984E-EAA212FBA4EE}" srcOrd="0" destOrd="0" presId="urn:microsoft.com/office/officeart/2005/8/layout/radial3"/>
    <dgm:cxn modelId="{C7EA57B3-AD49-8D45-9FD5-07D00666FDFD}" type="presParOf" srcId="{5DAA7338-7CAB-3E4E-984E-EAA212FBA4EE}" destId="{7DE4B393-751B-1B48-8D73-5F956C2EE320}" srcOrd="0" destOrd="0" presId="urn:microsoft.com/office/officeart/2005/8/layout/radial3"/>
    <dgm:cxn modelId="{DAF74554-B38A-2F48-8FC3-00B8789C502A}" type="presParOf" srcId="{5DAA7338-7CAB-3E4E-984E-EAA212FBA4EE}" destId="{E591CE8F-0E42-4F42-8B4A-067C6D77BD59}" srcOrd="1" destOrd="0" presId="urn:microsoft.com/office/officeart/2005/8/layout/radial3"/>
    <dgm:cxn modelId="{53B53215-ED5F-A04C-A2BA-68DCCFD3BB77}" type="presParOf" srcId="{5DAA7338-7CAB-3E4E-984E-EAA212FBA4EE}" destId="{ED9C22D6-3003-B641-859A-105C2B5EC1C2}" srcOrd="2" destOrd="0" presId="urn:microsoft.com/office/officeart/2005/8/layout/radial3"/>
    <dgm:cxn modelId="{034E2E67-4F37-A743-AFF6-3748C07C5426}" type="presParOf" srcId="{5DAA7338-7CAB-3E4E-984E-EAA212FBA4EE}" destId="{F293D8B2-7A2E-CE44-9BD3-46BEE7944242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4B393-751B-1B48-8D73-5F956C2EE320}">
      <dsp:nvSpPr>
        <dsp:cNvPr id="0" name=""/>
        <dsp:cNvSpPr/>
      </dsp:nvSpPr>
      <dsp:spPr>
        <a:xfrm>
          <a:off x="1799828" y="1189854"/>
          <a:ext cx="2496343" cy="2496343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Det gode forældresamarbejde</a:t>
          </a:r>
          <a:endParaRPr lang="da-DK" sz="1600" kern="1200" dirty="0"/>
        </a:p>
      </dsp:txBody>
      <dsp:txXfrm>
        <a:off x="2165409" y="1555435"/>
        <a:ext cx="1765181" cy="1765181"/>
      </dsp:txXfrm>
    </dsp:sp>
    <dsp:sp modelId="{E591CE8F-0E42-4F42-8B4A-067C6D77BD59}">
      <dsp:nvSpPr>
        <dsp:cNvPr id="0" name=""/>
        <dsp:cNvSpPr/>
      </dsp:nvSpPr>
      <dsp:spPr>
        <a:xfrm>
          <a:off x="2460909" y="831988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1488257"/>
                <a:satOff val="8966"/>
                <a:lumOff val="71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1488257"/>
                <a:satOff val="8966"/>
                <a:lumOff val="71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smtClean="0"/>
            <a:t>Organisatorisk</a:t>
          </a:r>
          <a:endParaRPr lang="da-DK" sz="1100" kern="1200" dirty="0"/>
        </a:p>
      </dsp:txBody>
      <dsp:txXfrm>
        <a:off x="2643699" y="1014778"/>
        <a:ext cx="882591" cy="882591"/>
      </dsp:txXfrm>
    </dsp:sp>
    <dsp:sp modelId="{ED9C22D6-3003-B641-859A-105C2B5EC1C2}">
      <dsp:nvSpPr>
        <dsp:cNvPr id="0" name=""/>
        <dsp:cNvSpPr/>
      </dsp:nvSpPr>
      <dsp:spPr>
        <a:xfrm>
          <a:off x="3349572" y="2684286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2976513"/>
                <a:satOff val="17933"/>
                <a:lumOff val="143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2976513"/>
                <a:satOff val="17933"/>
                <a:lumOff val="143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Uformelt</a:t>
          </a:r>
          <a:endParaRPr lang="da-DK" sz="1100" kern="1200" dirty="0"/>
        </a:p>
      </dsp:txBody>
      <dsp:txXfrm>
        <a:off x="3532362" y="2867076"/>
        <a:ext cx="882591" cy="882591"/>
      </dsp:txXfrm>
    </dsp:sp>
    <dsp:sp modelId="{F293D8B2-7A2E-CE44-9BD3-46BEE7944242}">
      <dsp:nvSpPr>
        <dsp:cNvPr id="0" name=""/>
        <dsp:cNvSpPr/>
      </dsp:nvSpPr>
      <dsp:spPr>
        <a:xfrm>
          <a:off x="1535230" y="2699947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4464770"/>
                <a:satOff val="26899"/>
                <a:lumOff val="215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4464770"/>
                <a:satOff val="26899"/>
                <a:lumOff val="215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Formelt</a:t>
          </a:r>
          <a:endParaRPr lang="da-DK" sz="1100" kern="1200" dirty="0"/>
        </a:p>
      </dsp:txBody>
      <dsp:txXfrm>
        <a:off x="1718020" y="2882737"/>
        <a:ext cx="882591" cy="8825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4B393-751B-1B48-8D73-5F956C2EE320}">
      <dsp:nvSpPr>
        <dsp:cNvPr id="0" name=""/>
        <dsp:cNvSpPr/>
      </dsp:nvSpPr>
      <dsp:spPr>
        <a:xfrm>
          <a:off x="1799828" y="1189854"/>
          <a:ext cx="2496343" cy="2496343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Det gode forældresamarbejde</a:t>
          </a:r>
          <a:endParaRPr lang="da-DK" sz="1600" kern="1200" dirty="0"/>
        </a:p>
      </dsp:txBody>
      <dsp:txXfrm>
        <a:off x="2165409" y="1555435"/>
        <a:ext cx="1765181" cy="1765181"/>
      </dsp:txXfrm>
    </dsp:sp>
    <dsp:sp modelId="{E591CE8F-0E42-4F42-8B4A-067C6D77BD59}">
      <dsp:nvSpPr>
        <dsp:cNvPr id="0" name=""/>
        <dsp:cNvSpPr/>
      </dsp:nvSpPr>
      <dsp:spPr>
        <a:xfrm>
          <a:off x="2460909" y="831988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1488257"/>
                <a:satOff val="8966"/>
                <a:lumOff val="71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1488257"/>
                <a:satOff val="8966"/>
                <a:lumOff val="71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smtClean="0"/>
            <a:t>Organisatorisk</a:t>
          </a:r>
          <a:endParaRPr lang="da-DK" sz="1100" kern="1200" dirty="0"/>
        </a:p>
      </dsp:txBody>
      <dsp:txXfrm>
        <a:off x="2643699" y="1014778"/>
        <a:ext cx="882591" cy="882591"/>
      </dsp:txXfrm>
    </dsp:sp>
    <dsp:sp modelId="{ED9C22D6-3003-B641-859A-105C2B5EC1C2}">
      <dsp:nvSpPr>
        <dsp:cNvPr id="0" name=""/>
        <dsp:cNvSpPr/>
      </dsp:nvSpPr>
      <dsp:spPr>
        <a:xfrm>
          <a:off x="3349572" y="2684286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2976513"/>
                <a:satOff val="17933"/>
                <a:lumOff val="143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2976513"/>
                <a:satOff val="17933"/>
                <a:lumOff val="143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Uformelt</a:t>
          </a:r>
          <a:endParaRPr lang="da-DK" sz="1100" kern="1200" dirty="0"/>
        </a:p>
      </dsp:txBody>
      <dsp:txXfrm>
        <a:off x="3532362" y="2867076"/>
        <a:ext cx="882591" cy="882591"/>
      </dsp:txXfrm>
    </dsp:sp>
    <dsp:sp modelId="{F293D8B2-7A2E-CE44-9BD3-46BEE7944242}">
      <dsp:nvSpPr>
        <dsp:cNvPr id="0" name=""/>
        <dsp:cNvSpPr/>
      </dsp:nvSpPr>
      <dsp:spPr>
        <a:xfrm>
          <a:off x="1535230" y="2699947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4464770"/>
                <a:satOff val="26899"/>
                <a:lumOff val="215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4464770"/>
                <a:satOff val="26899"/>
                <a:lumOff val="215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Formelt</a:t>
          </a:r>
          <a:endParaRPr lang="da-DK" sz="1100" kern="1200" dirty="0"/>
        </a:p>
      </dsp:txBody>
      <dsp:txXfrm>
        <a:off x="1718020" y="2882737"/>
        <a:ext cx="882591" cy="8825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4B393-751B-1B48-8D73-5F956C2EE320}">
      <dsp:nvSpPr>
        <dsp:cNvPr id="0" name=""/>
        <dsp:cNvSpPr/>
      </dsp:nvSpPr>
      <dsp:spPr>
        <a:xfrm>
          <a:off x="2188378" y="1567656"/>
          <a:ext cx="2496343" cy="2496343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Det gode forældresamarbejde</a:t>
          </a:r>
          <a:endParaRPr lang="da-DK" sz="1600" kern="1200" dirty="0"/>
        </a:p>
      </dsp:txBody>
      <dsp:txXfrm>
        <a:off x="2553959" y="1933237"/>
        <a:ext cx="1765181" cy="1765181"/>
      </dsp:txXfrm>
    </dsp:sp>
    <dsp:sp modelId="{E591CE8F-0E42-4F42-8B4A-067C6D77BD59}">
      <dsp:nvSpPr>
        <dsp:cNvPr id="0" name=""/>
        <dsp:cNvSpPr/>
      </dsp:nvSpPr>
      <dsp:spPr>
        <a:xfrm>
          <a:off x="2930807" y="1035178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1488257"/>
                <a:satOff val="8966"/>
                <a:lumOff val="71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1488257"/>
                <a:satOff val="8966"/>
                <a:lumOff val="71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smtClean="0"/>
            <a:t>Organisatorisk</a:t>
          </a:r>
          <a:endParaRPr lang="da-DK" sz="1100" kern="1200" dirty="0"/>
        </a:p>
      </dsp:txBody>
      <dsp:txXfrm>
        <a:off x="3113597" y="1217968"/>
        <a:ext cx="882591" cy="882591"/>
      </dsp:txXfrm>
    </dsp:sp>
    <dsp:sp modelId="{ED9C22D6-3003-B641-859A-105C2B5EC1C2}">
      <dsp:nvSpPr>
        <dsp:cNvPr id="0" name=""/>
        <dsp:cNvSpPr/>
      </dsp:nvSpPr>
      <dsp:spPr>
        <a:xfrm>
          <a:off x="1676390" y="0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2976513"/>
                <a:satOff val="17933"/>
                <a:lumOff val="143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2976513"/>
                <a:satOff val="17933"/>
                <a:lumOff val="143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Uformelt</a:t>
          </a:r>
          <a:endParaRPr lang="da-DK" sz="1100" kern="1200" dirty="0"/>
        </a:p>
      </dsp:txBody>
      <dsp:txXfrm>
        <a:off x="1859180" y="182790"/>
        <a:ext cx="882591" cy="882591"/>
      </dsp:txXfrm>
    </dsp:sp>
    <dsp:sp modelId="{F293D8B2-7A2E-CE44-9BD3-46BEE7944242}">
      <dsp:nvSpPr>
        <dsp:cNvPr id="0" name=""/>
        <dsp:cNvSpPr/>
      </dsp:nvSpPr>
      <dsp:spPr>
        <a:xfrm>
          <a:off x="1789240" y="2815828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4464770"/>
                <a:satOff val="26899"/>
                <a:lumOff val="215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4464770"/>
                <a:satOff val="26899"/>
                <a:lumOff val="215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Formelt</a:t>
          </a:r>
          <a:endParaRPr lang="da-DK" sz="1100" kern="1200" dirty="0"/>
        </a:p>
      </dsp:txBody>
      <dsp:txXfrm>
        <a:off x="1972030" y="2998618"/>
        <a:ext cx="882591" cy="8825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4B393-751B-1B48-8D73-5F956C2EE320}">
      <dsp:nvSpPr>
        <dsp:cNvPr id="0" name=""/>
        <dsp:cNvSpPr/>
      </dsp:nvSpPr>
      <dsp:spPr>
        <a:xfrm>
          <a:off x="2188378" y="1567656"/>
          <a:ext cx="2496343" cy="2496343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Det gode forældresamarbejde</a:t>
          </a:r>
          <a:endParaRPr lang="da-DK" sz="1600" kern="1200" dirty="0"/>
        </a:p>
      </dsp:txBody>
      <dsp:txXfrm>
        <a:off x="2553959" y="1933237"/>
        <a:ext cx="1765181" cy="1765181"/>
      </dsp:txXfrm>
    </dsp:sp>
    <dsp:sp modelId="{E591CE8F-0E42-4F42-8B4A-067C6D77BD59}">
      <dsp:nvSpPr>
        <dsp:cNvPr id="0" name=""/>
        <dsp:cNvSpPr/>
      </dsp:nvSpPr>
      <dsp:spPr>
        <a:xfrm>
          <a:off x="2930807" y="1035178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1488257"/>
                <a:satOff val="8966"/>
                <a:lumOff val="71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1488257"/>
                <a:satOff val="8966"/>
                <a:lumOff val="71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smtClean="0"/>
            <a:t>Organisatorisk</a:t>
          </a:r>
          <a:endParaRPr lang="da-DK" sz="1100" kern="1200" dirty="0"/>
        </a:p>
      </dsp:txBody>
      <dsp:txXfrm>
        <a:off x="3113597" y="1217968"/>
        <a:ext cx="882591" cy="882591"/>
      </dsp:txXfrm>
    </dsp:sp>
    <dsp:sp modelId="{ED9C22D6-3003-B641-859A-105C2B5EC1C2}">
      <dsp:nvSpPr>
        <dsp:cNvPr id="0" name=""/>
        <dsp:cNvSpPr/>
      </dsp:nvSpPr>
      <dsp:spPr>
        <a:xfrm>
          <a:off x="1676390" y="0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2976513"/>
                <a:satOff val="17933"/>
                <a:lumOff val="143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2976513"/>
                <a:satOff val="17933"/>
                <a:lumOff val="143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Uformelt</a:t>
          </a:r>
          <a:endParaRPr lang="da-DK" sz="1100" kern="1200" dirty="0"/>
        </a:p>
      </dsp:txBody>
      <dsp:txXfrm>
        <a:off x="1859180" y="182790"/>
        <a:ext cx="882591" cy="882591"/>
      </dsp:txXfrm>
    </dsp:sp>
    <dsp:sp modelId="{F293D8B2-7A2E-CE44-9BD3-46BEE7944242}">
      <dsp:nvSpPr>
        <dsp:cNvPr id="0" name=""/>
        <dsp:cNvSpPr/>
      </dsp:nvSpPr>
      <dsp:spPr>
        <a:xfrm>
          <a:off x="1789240" y="2815828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4464770"/>
                <a:satOff val="26899"/>
                <a:lumOff val="215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4464770"/>
                <a:satOff val="26899"/>
                <a:lumOff val="215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Formelt</a:t>
          </a:r>
          <a:endParaRPr lang="da-DK" sz="1100" kern="1200" dirty="0"/>
        </a:p>
      </dsp:txBody>
      <dsp:txXfrm>
        <a:off x="1972030" y="2998618"/>
        <a:ext cx="882591" cy="8825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4B393-751B-1B48-8D73-5F956C2EE320}">
      <dsp:nvSpPr>
        <dsp:cNvPr id="0" name=""/>
        <dsp:cNvSpPr/>
      </dsp:nvSpPr>
      <dsp:spPr>
        <a:xfrm>
          <a:off x="1841504" y="1189854"/>
          <a:ext cx="2412990" cy="2496343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500" kern="1200" dirty="0" smtClean="0"/>
            <a:t>Det gode forældresamarbejde</a:t>
          </a:r>
          <a:endParaRPr lang="da-DK" sz="1500" kern="1200" dirty="0"/>
        </a:p>
      </dsp:txBody>
      <dsp:txXfrm>
        <a:off x="2194878" y="1555435"/>
        <a:ext cx="1706242" cy="1765181"/>
      </dsp:txXfrm>
    </dsp:sp>
    <dsp:sp modelId="{E591CE8F-0E42-4F42-8B4A-067C6D77BD59}">
      <dsp:nvSpPr>
        <dsp:cNvPr id="0" name=""/>
        <dsp:cNvSpPr/>
      </dsp:nvSpPr>
      <dsp:spPr>
        <a:xfrm>
          <a:off x="2460909" y="831988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1488257"/>
                <a:satOff val="8966"/>
                <a:lumOff val="71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1488257"/>
                <a:satOff val="8966"/>
                <a:lumOff val="71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smtClean="0"/>
            <a:t>Organisatorisk</a:t>
          </a:r>
          <a:endParaRPr lang="da-DK" sz="1100" kern="1200" dirty="0"/>
        </a:p>
      </dsp:txBody>
      <dsp:txXfrm>
        <a:off x="2643699" y="1014778"/>
        <a:ext cx="882591" cy="882591"/>
      </dsp:txXfrm>
    </dsp:sp>
    <dsp:sp modelId="{ED9C22D6-3003-B641-859A-105C2B5EC1C2}">
      <dsp:nvSpPr>
        <dsp:cNvPr id="0" name=""/>
        <dsp:cNvSpPr/>
      </dsp:nvSpPr>
      <dsp:spPr>
        <a:xfrm>
          <a:off x="3349572" y="2684286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2976513"/>
                <a:satOff val="17933"/>
                <a:lumOff val="143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2976513"/>
                <a:satOff val="17933"/>
                <a:lumOff val="143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Uformelt</a:t>
          </a:r>
          <a:endParaRPr lang="da-DK" sz="1100" kern="1200" dirty="0"/>
        </a:p>
      </dsp:txBody>
      <dsp:txXfrm>
        <a:off x="3532362" y="2867076"/>
        <a:ext cx="882591" cy="882591"/>
      </dsp:txXfrm>
    </dsp:sp>
    <dsp:sp modelId="{F293D8B2-7A2E-CE44-9BD3-46BEE7944242}">
      <dsp:nvSpPr>
        <dsp:cNvPr id="0" name=""/>
        <dsp:cNvSpPr/>
      </dsp:nvSpPr>
      <dsp:spPr>
        <a:xfrm>
          <a:off x="165092" y="1214062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4464770"/>
                <a:satOff val="26899"/>
                <a:lumOff val="215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4464770"/>
                <a:satOff val="26899"/>
                <a:lumOff val="215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Formelt</a:t>
          </a:r>
          <a:endParaRPr lang="da-DK" sz="1100" kern="1200" dirty="0"/>
        </a:p>
      </dsp:txBody>
      <dsp:txXfrm>
        <a:off x="347882" y="1396852"/>
        <a:ext cx="882591" cy="8825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4B393-751B-1B48-8D73-5F956C2EE320}">
      <dsp:nvSpPr>
        <dsp:cNvPr id="0" name=""/>
        <dsp:cNvSpPr/>
      </dsp:nvSpPr>
      <dsp:spPr>
        <a:xfrm>
          <a:off x="1776424" y="1212164"/>
          <a:ext cx="2543150" cy="254315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Det gode forældresamarbejde</a:t>
          </a:r>
          <a:endParaRPr lang="da-DK" sz="1600" kern="1200" dirty="0"/>
        </a:p>
      </dsp:txBody>
      <dsp:txXfrm>
        <a:off x="2148860" y="1584600"/>
        <a:ext cx="1798278" cy="1798278"/>
      </dsp:txXfrm>
    </dsp:sp>
    <dsp:sp modelId="{E591CE8F-0E42-4F42-8B4A-067C6D77BD59}">
      <dsp:nvSpPr>
        <dsp:cNvPr id="0" name=""/>
        <dsp:cNvSpPr/>
      </dsp:nvSpPr>
      <dsp:spPr>
        <a:xfrm>
          <a:off x="100393" y="2155707"/>
          <a:ext cx="1271575" cy="1271575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1488257"/>
                <a:satOff val="8966"/>
                <a:lumOff val="71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1488257"/>
                <a:satOff val="8966"/>
                <a:lumOff val="71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smtClean="0"/>
            <a:t>Organisatorisk</a:t>
          </a:r>
          <a:endParaRPr lang="da-DK" sz="1100" kern="1200" dirty="0"/>
        </a:p>
      </dsp:txBody>
      <dsp:txXfrm>
        <a:off x="286611" y="2341925"/>
        <a:ext cx="899139" cy="899139"/>
      </dsp:txXfrm>
    </dsp:sp>
    <dsp:sp modelId="{ED9C22D6-3003-B641-859A-105C2B5EC1C2}">
      <dsp:nvSpPr>
        <dsp:cNvPr id="0" name=""/>
        <dsp:cNvSpPr/>
      </dsp:nvSpPr>
      <dsp:spPr>
        <a:xfrm>
          <a:off x="3355227" y="2734617"/>
          <a:ext cx="1271575" cy="1271575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2976513"/>
                <a:satOff val="17933"/>
                <a:lumOff val="143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2976513"/>
                <a:satOff val="17933"/>
                <a:lumOff val="143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Uformelt</a:t>
          </a:r>
          <a:endParaRPr lang="da-DK" sz="1100" kern="1200" dirty="0"/>
        </a:p>
      </dsp:txBody>
      <dsp:txXfrm>
        <a:off x="3541445" y="2920835"/>
        <a:ext cx="899139" cy="899139"/>
      </dsp:txXfrm>
    </dsp:sp>
    <dsp:sp modelId="{F293D8B2-7A2E-CE44-9BD3-46BEE7944242}">
      <dsp:nvSpPr>
        <dsp:cNvPr id="0" name=""/>
        <dsp:cNvSpPr/>
      </dsp:nvSpPr>
      <dsp:spPr>
        <a:xfrm>
          <a:off x="1506866" y="2750571"/>
          <a:ext cx="1271575" cy="1271575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4464770"/>
                <a:satOff val="26899"/>
                <a:lumOff val="215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4464770"/>
                <a:satOff val="26899"/>
                <a:lumOff val="215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Formelt</a:t>
          </a:r>
          <a:endParaRPr lang="da-DK" sz="1100" kern="1200" dirty="0"/>
        </a:p>
      </dsp:txBody>
      <dsp:txXfrm>
        <a:off x="1693084" y="2936789"/>
        <a:ext cx="899139" cy="8991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4B393-751B-1B48-8D73-5F956C2EE320}">
      <dsp:nvSpPr>
        <dsp:cNvPr id="0" name=""/>
        <dsp:cNvSpPr/>
      </dsp:nvSpPr>
      <dsp:spPr>
        <a:xfrm>
          <a:off x="1776424" y="1212164"/>
          <a:ext cx="2543150" cy="254315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Det gode forældresamarbejde</a:t>
          </a:r>
          <a:endParaRPr lang="da-DK" sz="1600" kern="1200" dirty="0"/>
        </a:p>
      </dsp:txBody>
      <dsp:txXfrm>
        <a:off x="2148860" y="1584600"/>
        <a:ext cx="1798278" cy="1798278"/>
      </dsp:txXfrm>
    </dsp:sp>
    <dsp:sp modelId="{E591CE8F-0E42-4F42-8B4A-067C6D77BD59}">
      <dsp:nvSpPr>
        <dsp:cNvPr id="0" name=""/>
        <dsp:cNvSpPr/>
      </dsp:nvSpPr>
      <dsp:spPr>
        <a:xfrm>
          <a:off x="100393" y="2155707"/>
          <a:ext cx="1271575" cy="1271575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1488257"/>
                <a:satOff val="8966"/>
                <a:lumOff val="71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1488257"/>
                <a:satOff val="8966"/>
                <a:lumOff val="71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smtClean="0"/>
            <a:t>Organisatorisk</a:t>
          </a:r>
          <a:endParaRPr lang="da-DK" sz="1100" kern="1200" dirty="0"/>
        </a:p>
      </dsp:txBody>
      <dsp:txXfrm>
        <a:off x="286611" y="2341925"/>
        <a:ext cx="899139" cy="899139"/>
      </dsp:txXfrm>
    </dsp:sp>
    <dsp:sp modelId="{ED9C22D6-3003-B641-859A-105C2B5EC1C2}">
      <dsp:nvSpPr>
        <dsp:cNvPr id="0" name=""/>
        <dsp:cNvSpPr/>
      </dsp:nvSpPr>
      <dsp:spPr>
        <a:xfrm>
          <a:off x="3355227" y="2734617"/>
          <a:ext cx="1271575" cy="1271575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2976513"/>
                <a:satOff val="17933"/>
                <a:lumOff val="143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2976513"/>
                <a:satOff val="17933"/>
                <a:lumOff val="143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Uformelt</a:t>
          </a:r>
          <a:endParaRPr lang="da-DK" sz="1100" kern="1200" dirty="0"/>
        </a:p>
      </dsp:txBody>
      <dsp:txXfrm>
        <a:off x="3541445" y="2920835"/>
        <a:ext cx="899139" cy="899139"/>
      </dsp:txXfrm>
    </dsp:sp>
    <dsp:sp modelId="{F293D8B2-7A2E-CE44-9BD3-46BEE7944242}">
      <dsp:nvSpPr>
        <dsp:cNvPr id="0" name=""/>
        <dsp:cNvSpPr/>
      </dsp:nvSpPr>
      <dsp:spPr>
        <a:xfrm>
          <a:off x="1506866" y="2750571"/>
          <a:ext cx="1271575" cy="1271575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4464770"/>
                <a:satOff val="26899"/>
                <a:lumOff val="215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4464770"/>
                <a:satOff val="26899"/>
                <a:lumOff val="215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Formelt</a:t>
          </a:r>
          <a:endParaRPr lang="da-DK" sz="1100" kern="1200" dirty="0"/>
        </a:p>
      </dsp:txBody>
      <dsp:txXfrm>
        <a:off x="1693084" y="2936789"/>
        <a:ext cx="899139" cy="89913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4B393-751B-1B48-8D73-5F956C2EE320}">
      <dsp:nvSpPr>
        <dsp:cNvPr id="0" name=""/>
        <dsp:cNvSpPr/>
      </dsp:nvSpPr>
      <dsp:spPr>
        <a:xfrm>
          <a:off x="1799828" y="1189854"/>
          <a:ext cx="2496343" cy="2496343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Det gode forældresamarbejde</a:t>
          </a:r>
          <a:endParaRPr lang="da-DK" sz="1600" kern="1200" dirty="0"/>
        </a:p>
      </dsp:txBody>
      <dsp:txXfrm>
        <a:off x="2165409" y="1555435"/>
        <a:ext cx="1765181" cy="1765181"/>
      </dsp:txXfrm>
    </dsp:sp>
    <dsp:sp modelId="{E591CE8F-0E42-4F42-8B4A-067C6D77BD59}">
      <dsp:nvSpPr>
        <dsp:cNvPr id="0" name=""/>
        <dsp:cNvSpPr/>
      </dsp:nvSpPr>
      <dsp:spPr>
        <a:xfrm>
          <a:off x="2460909" y="831988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1488257"/>
                <a:satOff val="8966"/>
                <a:lumOff val="71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1488257"/>
                <a:satOff val="8966"/>
                <a:lumOff val="71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smtClean="0"/>
            <a:t>Organisatorisk</a:t>
          </a:r>
          <a:endParaRPr lang="da-DK" sz="1100" kern="1200" dirty="0"/>
        </a:p>
      </dsp:txBody>
      <dsp:txXfrm>
        <a:off x="2643699" y="1014778"/>
        <a:ext cx="882591" cy="882591"/>
      </dsp:txXfrm>
    </dsp:sp>
    <dsp:sp modelId="{ED9C22D6-3003-B641-859A-105C2B5EC1C2}">
      <dsp:nvSpPr>
        <dsp:cNvPr id="0" name=""/>
        <dsp:cNvSpPr/>
      </dsp:nvSpPr>
      <dsp:spPr>
        <a:xfrm>
          <a:off x="3349572" y="2684286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2976513"/>
                <a:satOff val="17933"/>
                <a:lumOff val="143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2976513"/>
                <a:satOff val="17933"/>
                <a:lumOff val="143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Uformelt</a:t>
          </a:r>
          <a:endParaRPr lang="da-DK" sz="1100" kern="1200" dirty="0"/>
        </a:p>
      </dsp:txBody>
      <dsp:txXfrm>
        <a:off x="3532362" y="2867076"/>
        <a:ext cx="882591" cy="882591"/>
      </dsp:txXfrm>
    </dsp:sp>
    <dsp:sp modelId="{F293D8B2-7A2E-CE44-9BD3-46BEE7944242}">
      <dsp:nvSpPr>
        <dsp:cNvPr id="0" name=""/>
        <dsp:cNvSpPr/>
      </dsp:nvSpPr>
      <dsp:spPr>
        <a:xfrm>
          <a:off x="1535230" y="2699947"/>
          <a:ext cx="1248171" cy="124817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4464770"/>
                <a:satOff val="26899"/>
                <a:lumOff val="215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-4464770"/>
                <a:satOff val="26899"/>
                <a:lumOff val="215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Formelt</a:t>
          </a:r>
          <a:endParaRPr lang="da-DK" sz="1100" kern="1200" dirty="0"/>
        </a:p>
      </dsp:txBody>
      <dsp:txXfrm>
        <a:off x="1718020" y="2882737"/>
        <a:ext cx="882591" cy="8825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E5D11-53AE-5641-8BA7-B2DDB01CE739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17CB0-D927-EA44-9E0B-333DE4BD87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2965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SIG LIDT OM DEBATTEN SIDSTE ÅR, HVORFOR VAR DET SÅ AT VI FORÆLDRE </a:t>
            </a:r>
            <a:r>
              <a:rPr lang="da-DK" dirty="0" err="1" smtClean="0"/>
              <a:t>REAGerede</a:t>
            </a:r>
            <a:r>
              <a:rPr lang="da-DK" dirty="0" smtClean="0"/>
              <a:t>…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17CB0-D927-EA44-9E0B-333DE4BD8755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624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Hvad er det der</a:t>
            </a:r>
            <a:r>
              <a:rPr lang="da-DK" baseline="0" dirty="0" smtClean="0"/>
              <a:t> skal til i </a:t>
            </a:r>
            <a:r>
              <a:rPr lang="da-DK" baseline="0" dirty="0" err="1" smtClean="0"/>
              <a:t>daglidagen</a:t>
            </a:r>
            <a:r>
              <a:rPr lang="da-DK" baseline="0" dirty="0" smtClean="0"/>
              <a:t>…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17CB0-D927-EA44-9E0B-333DE4BD8755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6299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Hvad er det der</a:t>
            </a:r>
            <a:r>
              <a:rPr lang="da-DK" baseline="0" dirty="0" smtClean="0"/>
              <a:t> skal til i </a:t>
            </a:r>
            <a:r>
              <a:rPr lang="da-DK" baseline="0" dirty="0" err="1" smtClean="0"/>
              <a:t>daglidagen</a:t>
            </a:r>
            <a:r>
              <a:rPr lang="da-DK" baseline="0" dirty="0" smtClean="0"/>
              <a:t>…fortælle om lederen der sagde at vi ikke måtte snakke med </a:t>
            </a:r>
            <a:r>
              <a:rPr lang="da-DK" baseline="0" dirty="0" err="1" smtClean="0"/>
              <a:t>pædaogene</a:t>
            </a:r>
            <a:r>
              <a:rPr lang="da-DK" baseline="0" dirty="0" smtClean="0"/>
              <a:t>.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17CB0-D927-EA44-9E0B-333DE4BD8755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6299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Kom med bud på hvad vi gerne vil have. Hvordan</a:t>
            </a:r>
            <a:r>
              <a:rPr lang="da-DK" baseline="0" dirty="0" smtClean="0"/>
              <a:t> kan man komme ud over de </a:t>
            </a:r>
            <a:r>
              <a:rPr lang="da-DK" baseline="0" dirty="0" err="1" smtClean="0"/>
              <a:t>udfodringer</a:t>
            </a:r>
            <a:r>
              <a:rPr lang="da-DK" baseline="0" dirty="0" smtClean="0"/>
              <a:t>…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17CB0-D927-EA44-9E0B-333DE4BD875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5214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Eksempel på</a:t>
            </a:r>
            <a:r>
              <a:rPr lang="da-DK" baseline="0" dirty="0" smtClean="0"/>
              <a:t> hvordan det kan være, nævn proces i Nyborg…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17CB0-D927-EA44-9E0B-333DE4BD8755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9080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Eksempel på</a:t>
            </a:r>
            <a:r>
              <a:rPr lang="da-DK" baseline="0" dirty="0" smtClean="0"/>
              <a:t> hvordan det kan være, nævn proces i Nyborg…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17CB0-D927-EA44-9E0B-333DE4BD8755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908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9486-D6E5-C543-936F-80C5CC6593D5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C510A-CC16-6941-AD96-A0BD537EB2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246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9486-D6E5-C543-936F-80C5CC6593D5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C510A-CC16-6941-AD96-A0BD537EB2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270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9486-D6E5-C543-936F-80C5CC6593D5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C510A-CC16-6941-AD96-A0BD537EB2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789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9486-D6E5-C543-936F-80C5CC6593D5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C510A-CC16-6941-AD96-A0BD537EB2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489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9486-D6E5-C543-936F-80C5CC6593D5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C510A-CC16-6941-AD96-A0BD537EB2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470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9486-D6E5-C543-936F-80C5CC6593D5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C510A-CC16-6941-AD96-A0BD537EB2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372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9486-D6E5-C543-936F-80C5CC6593D5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C510A-CC16-6941-AD96-A0BD537EB2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099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9486-D6E5-C543-936F-80C5CC6593D5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C510A-CC16-6941-AD96-A0BD537EB2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846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9486-D6E5-C543-936F-80C5CC6593D5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C510A-CC16-6941-AD96-A0BD537EB2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552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9486-D6E5-C543-936F-80C5CC6593D5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C510A-CC16-6941-AD96-A0BD537EB2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3179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9486-D6E5-C543-936F-80C5CC6593D5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C510A-CC16-6941-AD96-A0BD537EB2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77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49486-D6E5-C543-936F-80C5CC6593D5}" type="datetimeFigureOut">
              <a:rPr lang="da-DK" smtClean="0"/>
              <a:t>18-03-2013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C510A-CC16-6941-AD96-A0BD537EB2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35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-587375"/>
            <a:ext cx="7772400" cy="3282950"/>
          </a:xfrm>
        </p:spPr>
        <p:txBody>
          <a:bodyPr>
            <a:normAutofit fontScale="90000"/>
          </a:bodyPr>
          <a:lstStyle/>
          <a:p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>Det </a:t>
            </a:r>
            <a:r>
              <a:rPr lang="da-DK" sz="4000" dirty="0" smtClean="0"/>
              <a:t>gode forældresamarbejde</a:t>
            </a:r>
            <a:br>
              <a:rPr lang="da-DK" sz="4000" dirty="0" smtClean="0"/>
            </a:br>
            <a:r>
              <a:rPr lang="da-DK" sz="4000" dirty="0" smtClean="0"/>
              <a:t> </a:t>
            </a: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2000" dirty="0" smtClean="0"/>
              <a:t>FOA </a:t>
            </a:r>
            <a:r>
              <a:rPr lang="da-DK" sz="2000" dirty="0" smtClean="0"/>
              <a:t>vuggestuekonference </a:t>
            </a:r>
            <a:r>
              <a:rPr lang="da-DK" sz="2000" dirty="0" smtClean="0"/>
              <a:t>18.03.2013</a:t>
            </a:r>
            <a:br>
              <a:rPr lang="da-DK" sz="2000" dirty="0" smtClean="0"/>
            </a:br>
            <a:r>
              <a:rPr lang="da-DK" sz="2000" dirty="0" smtClean="0"/>
              <a:t>Dorthe Boe </a:t>
            </a:r>
            <a:r>
              <a:rPr lang="da-DK" sz="2000" dirty="0" err="1" smtClean="0"/>
              <a:t>Danbjørg</a:t>
            </a:r>
            <a:r>
              <a:rPr lang="da-DK" sz="2000" dirty="0" smtClean="0"/>
              <a:t>, Næstformand Forældrenes Landsforening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18032673"/>
              </p:ext>
            </p:extLst>
          </p:nvPr>
        </p:nvGraphicFramePr>
        <p:xfrm>
          <a:off x="1701800" y="25273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058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Det organisatoriske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600" b="1" smtClean="0"/>
              <a:t>			Dagtilbudspolitik </a:t>
            </a:r>
            <a:r>
              <a:rPr lang="da-DK" sz="1600" b="1" dirty="0"/>
              <a:t>Forslag </a:t>
            </a:r>
            <a:r>
              <a:rPr lang="da-DK" sz="1600" b="1" dirty="0" smtClean="0"/>
              <a:t>13.03.2013 – Nyborg Kommune</a:t>
            </a:r>
          </a:p>
          <a:p>
            <a:pPr marL="0" indent="0">
              <a:buNone/>
            </a:pPr>
            <a:r>
              <a:rPr lang="da-DK" sz="1600" b="1" dirty="0" smtClean="0"/>
              <a:t>Der er tæt og inddragende forældresamarbejde med tydelige gensidige forventninger.</a:t>
            </a:r>
          </a:p>
          <a:p>
            <a:pPr marL="0" indent="0">
              <a:buNone/>
            </a:pPr>
            <a:endParaRPr lang="da-DK" sz="1600" dirty="0"/>
          </a:p>
          <a:p>
            <a:pPr marL="457200" lvl="1" indent="0">
              <a:buNone/>
            </a:pPr>
            <a:r>
              <a:rPr lang="da-DK" sz="1400" dirty="0" smtClean="0"/>
              <a:t>Dagtilbuddene </a:t>
            </a:r>
            <a:r>
              <a:rPr lang="da-DK" sz="1400" dirty="0"/>
              <a:t>formidler tydelige rammer og retningslinjer for samarbejdet med forældrene og sikrer at gensidige forventninger er afklarede. Forældre inddrages altid i overvejelser eller bekymringer om deres barn. </a:t>
            </a:r>
          </a:p>
          <a:p>
            <a:pPr marL="457200" lvl="1" indent="0">
              <a:buNone/>
            </a:pPr>
            <a:r>
              <a:rPr lang="da-DK" sz="1400" dirty="0" smtClean="0"/>
              <a:t>Relationer </a:t>
            </a:r>
            <a:r>
              <a:rPr lang="da-DK" sz="1400" dirty="0"/>
              <a:t>mellem forældre og ansatte er altid præget af tydelig ansvarsfordeling og vilje til at samarbejde om barnets bedste.</a:t>
            </a:r>
            <a:br>
              <a:rPr lang="da-DK" sz="1400" dirty="0"/>
            </a:br>
            <a:r>
              <a:rPr lang="da-DK" sz="1400" dirty="0"/>
              <a:t>Dagtilbuddene er faglige og professionelle samarbejdspartnere og </a:t>
            </a:r>
            <a:r>
              <a:rPr lang="da-DK" sz="1400" dirty="0" err="1"/>
              <a:t>indgår</a:t>
            </a:r>
            <a:r>
              <a:rPr lang="da-DK" sz="1400" dirty="0"/>
              <a:t> i et ligeværdigt og respektfuldt samarbejde med forældrene om barnet. </a:t>
            </a:r>
          </a:p>
          <a:p>
            <a:pPr marL="457200" lvl="1" indent="0">
              <a:buNone/>
            </a:pPr>
            <a:r>
              <a:rPr lang="da-DK" sz="1400" dirty="0" smtClean="0"/>
              <a:t>Alle </a:t>
            </a:r>
            <a:r>
              <a:rPr lang="da-DK" sz="1400" dirty="0"/>
              <a:t>forældre opfordres til at deltage mindst en gang om </a:t>
            </a:r>
            <a:r>
              <a:rPr lang="da-DK" sz="1400" dirty="0" err="1"/>
              <a:t>året</a:t>
            </a:r>
            <a:r>
              <a:rPr lang="da-DK" sz="1400" dirty="0"/>
              <a:t> i deres barns </a:t>
            </a:r>
            <a:r>
              <a:rPr lang="da-DK" sz="1400" dirty="0" smtClean="0"/>
              <a:t>hverdag </a:t>
            </a:r>
            <a:r>
              <a:rPr lang="da-DK" sz="1400" dirty="0"/>
              <a:t>i dagtilbuddet. </a:t>
            </a:r>
          </a:p>
          <a:p>
            <a:pPr marL="457200" lvl="1" indent="0">
              <a:buNone/>
            </a:pPr>
            <a:r>
              <a:rPr lang="da-DK" sz="1400" dirty="0" smtClean="0"/>
              <a:t>Alle </a:t>
            </a:r>
            <a:r>
              <a:rPr lang="da-DK" sz="1400" dirty="0"/>
              <a:t>dagtilbud opfordres til at afholde mindst en </a:t>
            </a:r>
            <a:r>
              <a:rPr lang="da-DK" sz="1400" dirty="0" err="1"/>
              <a:t>årlig</a:t>
            </a:r>
            <a:r>
              <a:rPr lang="da-DK" sz="1400" dirty="0"/>
              <a:t> udviklingssamtale med for- ældre om barnet. </a:t>
            </a:r>
          </a:p>
          <a:p>
            <a:pPr marL="0" indent="0">
              <a:buNone/>
            </a:pPr>
            <a:r>
              <a:rPr lang="da-DK" sz="1600" b="1" dirty="0" smtClean="0"/>
              <a:t> </a:t>
            </a:r>
            <a:endParaRPr lang="da-DK" sz="16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66107974"/>
              </p:ext>
            </p:extLst>
          </p:nvPr>
        </p:nvGraphicFramePr>
        <p:xfrm>
          <a:off x="3416300" y="2984500"/>
          <a:ext cx="6096000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2673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dirty="0"/>
              <a:t> </a:t>
            </a:r>
          </a:p>
          <a:p>
            <a:pPr marL="0" indent="0">
              <a:buNone/>
            </a:pPr>
            <a:r>
              <a:rPr lang="da-DK" b="1" dirty="0"/>
              <a:t>I Forældrene Landsforening arbejder vi blandt andet for:</a:t>
            </a:r>
            <a:endParaRPr lang="da-DK" dirty="0"/>
          </a:p>
          <a:p>
            <a:pPr marL="0" indent="0">
              <a:buNone/>
            </a:pPr>
            <a:r>
              <a:rPr lang="da-DK" b="1" dirty="0"/>
              <a:t> </a:t>
            </a:r>
            <a:endParaRPr lang="da-DK" dirty="0"/>
          </a:p>
          <a:p>
            <a:pPr lvl="0">
              <a:buFontTx/>
              <a:buChar char="•"/>
            </a:pPr>
            <a:r>
              <a:rPr lang="da-DK" dirty="0" smtClean="0"/>
              <a:t>Bedre </a:t>
            </a:r>
            <a:r>
              <a:rPr lang="da-DK" dirty="0"/>
              <a:t>normeringer, som kan skabe bedre vilkår for det gode forældresamarbejde i dagligdagen. </a:t>
            </a:r>
            <a:endParaRPr lang="da-DK" dirty="0" smtClean="0"/>
          </a:p>
          <a:p>
            <a:pPr lvl="0">
              <a:buFontTx/>
              <a:buChar char="•"/>
            </a:pPr>
            <a:r>
              <a:rPr lang="da-DK" dirty="0" smtClean="0"/>
              <a:t>Institutions</a:t>
            </a:r>
            <a:r>
              <a:rPr lang="da-DK" dirty="0"/>
              <a:t>-hjem-samtaler, hvor forældre tilbydes fastlagte samtaler om barnets udvikling og trivsel</a:t>
            </a:r>
            <a:r>
              <a:rPr lang="da-DK" dirty="0" smtClean="0"/>
              <a:t>. </a:t>
            </a:r>
          </a:p>
          <a:p>
            <a:pPr lvl="0">
              <a:buFontTx/>
              <a:buChar char="•"/>
            </a:pPr>
            <a:r>
              <a:rPr lang="da-DK" dirty="0" smtClean="0"/>
              <a:t>Kompetencen </a:t>
            </a:r>
            <a:r>
              <a:rPr lang="da-DK" dirty="0"/>
              <a:t>tilbage i lokale forældrebestyrelser på den enkelte </a:t>
            </a:r>
            <a:r>
              <a:rPr lang="da-DK" dirty="0" smtClean="0"/>
              <a:t>institution.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7541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Konkrete initiativer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dirty="0" smtClean="0"/>
              <a:t>Projekt – skal afdække</a:t>
            </a:r>
          </a:p>
          <a:p>
            <a:pPr marL="0" indent="0">
              <a:buNone/>
            </a:pPr>
            <a:r>
              <a:rPr lang="da-DK" dirty="0"/>
              <a:t> </a:t>
            </a:r>
          </a:p>
          <a:p>
            <a:pPr marL="0" lvl="0" indent="0">
              <a:buNone/>
            </a:pPr>
            <a:r>
              <a:rPr lang="da-DK" dirty="0"/>
              <a:t>Forældrenes perspektiver på børns liv og læring i familien og institutionen</a:t>
            </a:r>
          </a:p>
          <a:p>
            <a:pPr marL="0" lvl="0" indent="0">
              <a:buNone/>
            </a:pPr>
            <a:r>
              <a:rPr lang="da-DK" dirty="0"/>
              <a:t>Relationer til det pædagogiske personale</a:t>
            </a:r>
          </a:p>
          <a:p>
            <a:pPr marL="0" lvl="0" indent="0">
              <a:buNone/>
            </a:pPr>
            <a:r>
              <a:rPr lang="da-DK" dirty="0"/>
              <a:t>Relationer til andre forældre</a:t>
            </a:r>
          </a:p>
          <a:p>
            <a:pPr marL="0" lvl="0" indent="0">
              <a:buNone/>
            </a:pPr>
            <a:r>
              <a:rPr lang="da-DK" dirty="0"/>
              <a:t>Det formelle forældresamarbejde (forældremøder, bestyrelse)</a:t>
            </a:r>
          </a:p>
          <a:p>
            <a:pPr marL="0" lvl="0" indent="0">
              <a:buNone/>
            </a:pPr>
            <a:r>
              <a:rPr lang="da-DK" dirty="0"/>
              <a:t>Det daglige uformelle samarbejde</a:t>
            </a:r>
          </a:p>
          <a:p>
            <a:pPr marL="0" lvl="0" indent="0">
              <a:buNone/>
            </a:pPr>
            <a:r>
              <a:rPr lang="da-DK" dirty="0"/>
              <a:t>Barrierer for deltagelse og samarbejde</a:t>
            </a:r>
          </a:p>
          <a:p>
            <a:pPr marL="0" lvl="0" indent="0">
              <a:buNone/>
            </a:pPr>
            <a:r>
              <a:rPr lang="da-DK" dirty="0"/>
              <a:t>Eksempler på samarbejdsformer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8004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Konkrete initiativer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Undersøgelse – skal afdække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dirty="0" err="1"/>
              <a:t>Er</a:t>
            </a:r>
            <a:r>
              <a:rPr lang="en-US" sz="2000" dirty="0"/>
              <a:t> </a:t>
            </a:r>
            <a:r>
              <a:rPr lang="en-US" sz="2000" dirty="0" err="1"/>
              <a:t>det</a:t>
            </a:r>
            <a:r>
              <a:rPr lang="en-US" sz="2000" dirty="0"/>
              <a:t> </a:t>
            </a:r>
            <a:r>
              <a:rPr lang="en-US" sz="2000" dirty="0" err="1"/>
              <a:t>forældrebestyrelsen</a:t>
            </a:r>
            <a:r>
              <a:rPr lang="en-US" sz="2000" dirty="0"/>
              <a:t> der </a:t>
            </a:r>
            <a:r>
              <a:rPr lang="en-US" sz="2000" dirty="0" err="1"/>
              <a:t>fastlægger</a:t>
            </a:r>
            <a:r>
              <a:rPr lang="en-US" sz="2000" dirty="0"/>
              <a:t> de </a:t>
            </a:r>
            <a:r>
              <a:rPr lang="en-US" sz="2000" dirty="0" err="1"/>
              <a:t>pædagogiske</a:t>
            </a:r>
            <a:r>
              <a:rPr lang="en-US" sz="2000" dirty="0"/>
              <a:t> </a:t>
            </a:r>
            <a:r>
              <a:rPr lang="en-US" sz="2000" dirty="0" err="1"/>
              <a:t>principper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daginstitutionen</a:t>
            </a:r>
            <a:r>
              <a:rPr lang="en-US" sz="2000" dirty="0"/>
              <a:t>? </a:t>
            </a:r>
            <a:r>
              <a:rPr lang="en-US" sz="2000" dirty="0" err="1"/>
              <a:t>Hvis</a:t>
            </a:r>
            <a:r>
              <a:rPr lang="en-US" sz="2000" dirty="0"/>
              <a:t> </a:t>
            </a:r>
            <a:r>
              <a:rPr lang="en-US" sz="2000" dirty="0" err="1"/>
              <a:t>ja</a:t>
            </a:r>
            <a:r>
              <a:rPr lang="en-US" sz="2000" dirty="0"/>
              <a:t>, </a:t>
            </a:r>
            <a:r>
              <a:rPr lang="en-US" sz="2000" dirty="0" err="1"/>
              <a:t>har</a:t>
            </a:r>
            <a:r>
              <a:rPr lang="en-US" sz="2000" dirty="0"/>
              <a:t> </a:t>
            </a:r>
            <a:r>
              <a:rPr lang="en-US" sz="2000" dirty="0" err="1"/>
              <a:t>bestyrelsen</a:t>
            </a:r>
            <a:r>
              <a:rPr lang="en-US" sz="2000" dirty="0"/>
              <a:t> </a:t>
            </a:r>
            <a:r>
              <a:rPr lang="en-US" sz="2000" dirty="0" err="1"/>
              <a:t>lejlighed</a:t>
            </a:r>
            <a:r>
              <a:rPr lang="en-US" sz="2000" dirty="0"/>
              <a:t> </a:t>
            </a:r>
            <a:r>
              <a:rPr lang="en-US" sz="2000" dirty="0" err="1"/>
              <a:t>til</a:t>
            </a:r>
            <a:r>
              <a:rPr lang="en-US" sz="2000" dirty="0"/>
              <a:t> at </a:t>
            </a:r>
            <a:r>
              <a:rPr lang="en-US" sz="2000" dirty="0" err="1"/>
              <a:t>drøfte</a:t>
            </a:r>
            <a:r>
              <a:rPr lang="en-US" sz="2000" dirty="0"/>
              <a:t> </a:t>
            </a:r>
            <a:r>
              <a:rPr lang="en-US" sz="2000" dirty="0" err="1"/>
              <a:t>principperne</a:t>
            </a:r>
            <a:r>
              <a:rPr lang="en-US" sz="2000" dirty="0"/>
              <a:t> </a:t>
            </a:r>
            <a:r>
              <a:rPr lang="en-US" sz="2000" dirty="0" err="1"/>
              <a:t>indgående</a:t>
            </a:r>
            <a:r>
              <a:rPr lang="en-US" sz="2000" dirty="0" smtClean="0"/>
              <a:t>?</a:t>
            </a:r>
            <a:endParaRPr lang="da-DK" sz="2000" dirty="0"/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dirty="0" err="1"/>
              <a:t>Er</a:t>
            </a:r>
            <a:r>
              <a:rPr lang="en-US" sz="2000" dirty="0"/>
              <a:t> </a:t>
            </a:r>
            <a:r>
              <a:rPr lang="en-US" sz="2000" dirty="0" err="1"/>
              <a:t>det</a:t>
            </a:r>
            <a:r>
              <a:rPr lang="en-US" sz="2000" dirty="0"/>
              <a:t> </a:t>
            </a:r>
            <a:r>
              <a:rPr lang="en-US" sz="2000" dirty="0" err="1"/>
              <a:t>forældrebestyrelsen</a:t>
            </a:r>
            <a:r>
              <a:rPr lang="en-US" sz="2000" dirty="0"/>
              <a:t> der </a:t>
            </a:r>
            <a:r>
              <a:rPr lang="en-US" sz="2000" dirty="0" err="1"/>
              <a:t>fastlægger</a:t>
            </a:r>
            <a:r>
              <a:rPr lang="en-US" sz="2000" dirty="0"/>
              <a:t> </a:t>
            </a:r>
            <a:r>
              <a:rPr lang="en-US" sz="2000" dirty="0" err="1"/>
              <a:t>principperne</a:t>
            </a:r>
            <a:r>
              <a:rPr lang="en-US" sz="2000" dirty="0"/>
              <a:t> for </a:t>
            </a:r>
            <a:r>
              <a:rPr lang="en-US" sz="2000" dirty="0" err="1"/>
              <a:t>daginstitutionens</a:t>
            </a:r>
            <a:r>
              <a:rPr lang="en-US" sz="2000" dirty="0"/>
              <a:t> budget? </a:t>
            </a:r>
            <a:r>
              <a:rPr lang="en-US" sz="2000" dirty="0" err="1"/>
              <a:t>Hvis</a:t>
            </a:r>
            <a:r>
              <a:rPr lang="en-US" sz="2000" dirty="0"/>
              <a:t> </a:t>
            </a:r>
            <a:r>
              <a:rPr lang="en-US" sz="2000" dirty="0" err="1"/>
              <a:t>ja</a:t>
            </a:r>
            <a:r>
              <a:rPr lang="en-US" sz="2000" dirty="0"/>
              <a:t>, </a:t>
            </a:r>
            <a:r>
              <a:rPr lang="en-US" sz="2000" dirty="0" err="1"/>
              <a:t>har</a:t>
            </a:r>
            <a:r>
              <a:rPr lang="en-US" sz="2000" dirty="0"/>
              <a:t> </a:t>
            </a:r>
            <a:r>
              <a:rPr lang="en-US" sz="2000" dirty="0" err="1"/>
              <a:t>bestyrelsen</a:t>
            </a:r>
            <a:r>
              <a:rPr lang="en-US" sz="2000" dirty="0"/>
              <a:t> </a:t>
            </a:r>
            <a:r>
              <a:rPr lang="en-US" sz="2000" dirty="0" err="1"/>
              <a:t>lejlighed</a:t>
            </a:r>
            <a:r>
              <a:rPr lang="en-US" sz="2000" dirty="0"/>
              <a:t> </a:t>
            </a:r>
            <a:r>
              <a:rPr lang="en-US" sz="2000" dirty="0" err="1"/>
              <a:t>til</a:t>
            </a:r>
            <a:r>
              <a:rPr lang="en-US" sz="2000" dirty="0"/>
              <a:t> at </a:t>
            </a:r>
            <a:r>
              <a:rPr lang="en-US" sz="2000" dirty="0" err="1"/>
              <a:t>drøfte</a:t>
            </a:r>
            <a:r>
              <a:rPr lang="en-US" sz="2000" dirty="0"/>
              <a:t> </a:t>
            </a:r>
            <a:r>
              <a:rPr lang="en-US" sz="2000" dirty="0" err="1"/>
              <a:t>principperne</a:t>
            </a:r>
            <a:r>
              <a:rPr lang="en-US" sz="2000" dirty="0"/>
              <a:t> </a:t>
            </a:r>
            <a:r>
              <a:rPr lang="en-US" sz="2000" dirty="0" err="1"/>
              <a:t>indgående</a:t>
            </a:r>
            <a:r>
              <a:rPr lang="en-US" sz="2000" dirty="0"/>
              <a:t>?</a:t>
            </a:r>
            <a:endParaRPr lang="da-DK" sz="2000" dirty="0"/>
          </a:p>
          <a:p>
            <a:pPr marL="0" indent="0">
              <a:buNone/>
            </a:pPr>
            <a:r>
              <a:rPr lang="en-US" sz="2000" dirty="0" err="1" smtClean="0"/>
              <a:t>Har</a:t>
            </a:r>
            <a:r>
              <a:rPr lang="en-US" sz="2000" dirty="0" smtClean="0"/>
              <a:t> </a:t>
            </a:r>
            <a:r>
              <a:rPr lang="en-US" sz="2000" dirty="0" err="1"/>
              <a:t>forældrebestyrelsen</a:t>
            </a:r>
            <a:r>
              <a:rPr lang="en-US" sz="2000" dirty="0"/>
              <a:t> </a:t>
            </a:r>
            <a:r>
              <a:rPr lang="en-US" sz="2000" dirty="0" err="1"/>
              <a:t>indflydelse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de </a:t>
            </a:r>
            <a:r>
              <a:rPr lang="en-US" sz="2000" dirty="0" err="1"/>
              <a:t>pædagogiske</a:t>
            </a:r>
            <a:r>
              <a:rPr lang="en-US" sz="2000" dirty="0"/>
              <a:t> </a:t>
            </a:r>
            <a:r>
              <a:rPr lang="en-US" sz="2000" dirty="0" err="1"/>
              <a:t>læreplaner</a:t>
            </a:r>
            <a:r>
              <a:rPr lang="en-US" sz="2000" dirty="0"/>
              <a:t>? </a:t>
            </a:r>
            <a:r>
              <a:rPr lang="en-US" sz="2000" dirty="0" err="1"/>
              <a:t>Drøfter</a:t>
            </a:r>
            <a:r>
              <a:rPr lang="en-US" sz="2000" dirty="0"/>
              <a:t> </a:t>
            </a:r>
            <a:r>
              <a:rPr lang="en-US" sz="2000" dirty="0" err="1"/>
              <a:t>ledelsen</a:t>
            </a:r>
            <a:r>
              <a:rPr lang="en-US" sz="2000" dirty="0"/>
              <a:t> </a:t>
            </a:r>
            <a:r>
              <a:rPr lang="en-US" sz="2000" dirty="0" err="1"/>
              <a:t>planerne</a:t>
            </a:r>
            <a:r>
              <a:rPr lang="en-US" sz="2000" dirty="0"/>
              <a:t> med </a:t>
            </a:r>
            <a:r>
              <a:rPr lang="en-US" sz="2000" dirty="0" err="1"/>
              <a:t>jer</a:t>
            </a:r>
            <a:r>
              <a:rPr lang="en-US" sz="2000" dirty="0"/>
              <a:t> </a:t>
            </a:r>
            <a:r>
              <a:rPr lang="en-US" sz="2000" dirty="0" err="1"/>
              <a:t>eller</a:t>
            </a:r>
            <a:r>
              <a:rPr lang="en-US" sz="2000" dirty="0"/>
              <a:t> </a:t>
            </a:r>
            <a:r>
              <a:rPr lang="en-US" sz="2000" dirty="0" err="1"/>
              <a:t>bliver</a:t>
            </a:r>
            <a:r>
              <a:rPr lang="en-US" sz="2000" dirty="0"/>
              <a:t> I blot </a:t>
            </a:r>
            <a:r>
              <a:rPr lang="en-US" sz="2000" dirty="0" err="1"/>
              <a:t>orienteret</a:t>
            </a:r>
            <a:r>
              <a:rPr lang="en-US" sz="2000" dirty="0" smtClean="0"/>
              <a:t>?</a:t>
            </a:r>
            <a:endParaRPr lang="da-DK" sz="2000" dirty="0"/>
          </a:p>
          <a:p>
            <a:pPr marL="0" indent="0">
              <a:buNone/>
            </a:pPr>
            <a:r>
              <a:rPr lang="en-US" sz="2000" dirty="0" err="1" smtClean="0"/>
              <a:t>Har</a:t>
            </a:r>
            <a:r>
              <a:rPr lang="en-US" sz="2000" dirty="0" smtClean="0"/>
              <a:t> </a:t>
            </a:r>
            <a:r>
              <a:rPr lang="en-US" sz="2000" dirty="0"/>
              <a:t>I </a:t>
            </a:r>
            <a:r>
              <a:rPr lang="en-US" sz="2000" dirty="0" err="1"/>
              <a:t>fået</a:t>
            </a:r>
            <a:r>
              <a:rPr lang="en-US" sz="2000" dirty="0"/>
              <a:t> </a:t>
            </a:r>
            <a:r>
              <a:rPr lang="en-US" sz="2000" dirty="0" err="1"/>
              <a:t>yderligere</a:t>
            </a:r>
            <a:r>
              <a:rPr lang="en-US" sz="2000" dirty="0"/>
              <a:t> </a:t>
            </a:r>
            <a:r>
              <a:rPr lang="en-US" sz="2000" dirty="0" err="1"/>
              <a:t>kompetence</a:t>
            </a:r>
            <a:r>
              <a:rPr lang="en-US" sz="2000" dirty="0"/>
              <a:t> </a:t>
            </a:r>
            <a:r>
              <a:rPr lang="en-US" sz="2000" dirty="0" err="1"/>
              <a:t>delegeret</a:t>
            </a:r>
            <a:r>
              <a:rPr lang="en-US" sz="2000" dirty="0" smtClean="0"/>
              <a:t>? </a:t>
            </a:r>
          </a:p>
          <a:p>
            <a:pPr marL="0" indent="0">
              <a:buNone/>
            </a:pPr>
            <a:r>
              <a:rPr lang="en-US" sz="2000" dirty="0" err="1" smtClean="0"/>
              <a:t>Hvordan</a:t>
            </a:r>
            <a:r>
              <a:rPr lang="en-US" sz="2000" dirty="0" smtClean="0"/>
              <a:t> </a:t>
            </a:r>
            <a:r>
              <a:rPr lang="en-US" sz="2000" dirty="0" err="1"/>
              <a:t>fungerer</a:t>
            </a:r>
            <a:r>
              <a:rPr lang="en-US" sz="2000" dirty="0"/>
              <a:t> </a:t>
            </a:r>
            <a:r>
              <a:rPr lang="en-US" sz="2000" dirty="0" err="1"/>
              <a:t>det</a:t>
            </a:r>
            <a:r>
              <a:rPr lang="en-US" sz="2000" dirty="0"/>
              <a:t> </a:t>
            </a:r>
            <a:r>
              <a:rPr lang="en-US" sz="2000" dirty="0" err="1"/>
              <a:t>daglige</a:t>
            </a:r>
            <a:r>
              <a:rPr lang="en-US" sz="2000" dirty="0"/>
              <a:t> </a:t>
            </a:r>
            <a:r>
              <a:rPr lang="en-US" sz="2000" dirty="0" err="1"/>
              <a:t>forældre-pædagog-samarbejde</a:t>
            </a:r>
            <a:r>
              <a:rPr lang="en-US" sz="2000" dirty="0"/>
              <a:t> </a:t>
            </a:r>
            <a:r>
              <a:rPr lang="en-US" sz="2000" dirty="0" err="1"/>
              <a:t>ved</a:t>
            </a:r>
            <a:r>
              <a:rPr lang="en-US" sz="2000" dirty="0"/>
              <a:t> </a:t>
            </a:r>
            <a:r>
              <a:rPr lang="en-US" sz="2000" dirty="0" err="1"/>
              <a:t>aflevering</a:t>
            </a:r>
            <a:r>
              <a:rPr lang="en-US" sz="2000" dirty="0"/>
              <a:t> </a:t>
            </a:r>
            <a:r>
              <a:rPr lang="en-US" sz="2000" dirty="0" err="1"/>
              <a:t>og</a:t>
            </a:r>
            <a:r>
              <a:rPr lang="en-US" sz="2000" dirty="0"/>
              <a:t> </a:t>
            </a:r>
            <a:r>
              <a:rPr lang="en-US" sz="2000" dirty="0" err="1"/>
              <a:t>hentning</a:t>
            </a:r>
            <a:r>
              <a:rPr lang="en-US" sz="2000" dirty="0"/>
              <a:t>? </a:t>
            </a:r>
            <a:r>
              <a:rPr lang="en-US" sz="2000" dirty="0" err="1"/>
              <a:t>Er</a:t>
            </a:r>
            <a:r>
              <a:rPr lang="en-US" sz="2000" dirty="0"/>
              <a:t> der </a:t>
            </a:r>
            <a:r>
              <a:rPr lang="en-US" sz="2000" dirty="0" err="1"/>
              <a:t>tid</a:t>
            </a:r>
            <a:r>
              <a:rPr lang="en-US" sz="2000" dirty="0"/>
              <a:t> </a:t>
            </a:r>
            <a:r>
              <a:rPr lang="en-US" sz="2000" dirty="0" err="1"/>
              <a:t>til</a:t>
            </a:r>
            <a:r>
              <a:rPr lang="en-US" sz="2000" dirty="0"/>
              <a:t> dialog? </a:t>
            </a:r>
            <a:endParaRPr lang="da-DK" sz="2000" dirty="0"/>
          </a:p>
          <a:p>
            <a:pPr marL="0" indent="0">
              <a:buNone/>
            </a:pPr>
            <a:endParaRPr lang="da-DK" sz="2200" dirty="0"/>
          </a:p>
        </p:txBody>
      </p:sp>
    </p:spTree>
    <p:extLst>
      <p:ext uri="{BB962C8B-B14F-4D97-AF65-F5344CB8AC3E}">
        <p14:creationId xmlns:p14="http://schemas.microsoft.com/office/powerpoint/2010/main" val="138409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Konkrete initiativer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Ændring af dagtilbudsloven…Mere konkret. Bedre defineret. Mere præcist.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5236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-444499"/>
            <a:ext cx="7772400" cy="3282950"/>
          </a:xfrm>
        </p:spPr>
        <p:txBody>
          <a:bodyPr/>
          <a:lstStyle/>
          <a:p>
            <a:r>
              <a:rPr lang="da-DK" dirty="0" smtClean="0"/>
              <a:t>På vej til det gode forældresamarbejde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647334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63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Det gode forældresamarbejde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 </a:t>
            </a:r>
          </a:p>
          <a:p>
            <a:pPr marL="0" indent="0">
              <a:buNone/>
            </a:pPr>
            <a:r>
              <a:rPr lang="da-DK" dirty="0"/>
              <a:t>”Dagtilbud skal i samarbejde med forældrene give børn omsorg og understøtte det enkelte barns alsidige udvikling og selvværd samt bidrage til, at børn får en god og tryg opvækst</a:t>
            </a:r>
            <a:r>
              <a:rPr lang="da-DK" dirty="0" smtClean="0"/>
              <a:t>”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3742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Flere udfordringer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a-DK" sz="2400" dirty="0" smtClean="0"/>
          </a:p>
          <a:p>
            <a:pPr marL="0" indent="0">
              <a:buNone/>
            </a:pPr>
            <a:r>
              <a:rPr lang="da-DK" sz="2400" dirty="0" smtClean="0"/>
              <a:t>Konkrete udfordringer i dagligdagen….Forskellige </a:t>
            </a:r>
            <a:r>
              <a:rPr lang="da-DK" sz="2400" dirty="0"/>
              <a:t>opfattelser af, hvad dagtilbuddets opgave </a:t>
            </a:r>
            <a:r>
              <a:rPr lang="da-DK" sz="2400" dirty="0" smtClean="0"/>
              <a:t>er…..Svært for personalet at involvere hele forældregruppen….Dobbeltroller, samarbejde, men også vejledende…Taler forbi hinanden…madpakken…presset på tid…</a:t>
            </a:r>
          </a:p>
          <a:p>
            <a:pPr marL="0" indent="0">
              <a:buNone/>
            </a:pPr>
            <a:endParaRPr lang="da-DK" sz="2400" dirty="0"/>
          </a:p>
          <a:p>
            <a:pPr marL="0" indent="0">
              <a:buNone/>
            </a:pPr>
            <a:r>
              <a:rPr lang="da-DK" sz="2400" dirty="0" smtClean="0"/>
              <a:t>Mere overordnede udfordringer… Forældresamarbejdet fraværende i debatten om dagtilbud…Ændring i </a:t>
            </a:r>
            <a:r>
              <a:rPr lang="da-DK" sz="2400" dirty="0" err="1" smtClean="0"/>
              <a:t>dagtilbudsloven..Uklarheder</a:t>
            </a:r>
            <a:r>
              <a:rPr lang="da-DK" sz="2400" dirty="0" smtClean="0"/>
              <a:t>…ikke præcist defineret…Forskellig forståelse…Mere vægt på arbejde end samarbejde…mere end bare kunder i butikken….forældre ikke </a:t>
            </a:r>
            <a:r>
              <a:rPr lang="da-DK" sz="2400" dirty="0" err="1" smtClean="0"/>
              <a:t>forbrugere..madpakken..madordning</a:t>
            </a:r>
            <a:r>
              <a:rPr lang="da-DK" sz="2400" dirty="0" smtClean="0"/>
              <a:t>…</a:t>
            </a:r>
          </a:p>
          <a:p>
            <a:pPr marL="0" indent="0">
              <a:buNone/>
            </a:pPr>
            <a:endParaRPr lang="da-DK" sz="2400" dirty="0" smtClean="0"/>
          </a:p>
          <a:p>
            <a:pPr marL="0" indent="0">
              <a:buNone/>
            </a:pPr>
            <a:r>
              <a:rPr lang="da-DK" sz="2400" dirty="0" smtClean="0"/>
              <a:t>Så det er ikke bare selvfølgeligt</a:t>
            </a:r>
            <a:r>
              <a:rPr lang="da-DK" sz="2400" dirty="0"/>
              <a:t> </a:t>
            </a:r>
            <a:r>
              <a:rPr lang="da-DK" sz="2400" dirty="0" smtClean="0"/>
              <a:t>og ligetil, men hvordan gør vi så…</a:t>
            </a:r>
            <a:endParaRPr lang="da-DK" sz="2400" dirty="0"/>
          </a:p>
          <a:p>
            <a:pPr marL="0" indent="0">
              <a:buNone/>
            </a:pPr>
            <a:r>
              <a:rPr lang="da-DK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719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N</a:t>
            </a:r>
            <a:r>
              <a:rPr lang="da-DK" dirty="0" smtClean="0"/>
              <a:t>oget er ændret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/>
              <a:t>Fokus på forældresamarbejdet:</a:t>
            </a:r>
          </a:p>
          <a:p>
            <a:pPr marL="0" indent="0">
              <a:buNone/>
            </a:pPr>
            <a:r>
              <a:rPr lang="da-DK" dirty="0" smtClean="0"/>
              <a:t>I kommunernes kvalitetsarbejde </a:t>
            </a:r>
            <a:r>
              <a:rPr lang="da-DK" sz="1600" dirty="0" smtClean="0"/>
              <a:t>(København, Nyborg)</a:t>
            </a: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Pejlemærke fra TASK FORCE for fremtidens dagtilbud </a:t>
            </a:r>
          </a:p>
          <a:p>
            <a:pPr marL="0" indent="0">
              <a:buNone/>
            </a:pPr>
            <a:r>
              <a:rPr lang="da-DK" sz="1700" dirty="0" smtClean="0"/>
              <a:t>KLAR ARBEJDSFORDELING</a:t>
            </a:r>
            <a:endParaRPr lang="da-DK" sz="1700" dirty="0"/>
          </a:p>
          <a:p>
            <a:pPr marL="0" indent="0">
              <a:buNone/>
            </a:pPr>
            <a:r>
              <a:rPr lang="da-DK" sz="1700" dirty="0" smtClean="0"/>
              <a:t>FORÆLDRE KAN OGSÅ BIDRAGE TIL LÆRING OG INKLUSON</a:t>
            </a:r>
            <a:endParaRPr lang="da-DK" sz="1700" dirty="0"/>
          </a:p>
          <a:p>
            <a:pPr marL="0" indent="0">
              <a:buNone/>
            </a:pPr>
            <a:r>
              <a:rPr lang="da-DK" sz="1700" dirty="0" smtClean="0"/>
              <a:t>FORÆLDRE I UDSATTE POSITIONER SKAL HAVE DEN RIGTIGE STØTTE</a:t>
            </a:r>
          </a:p>
          <a:p>
            <a:pPr marL="0" indent="0">
              <a:buNone/>
            </a:pPr>
            <a:endParaRPr lang="da-DK" sz="1700" dirty="0" smtClean="0"/>
          </a:p>
          <a:p>
            <a:pPr marL="0" indent="0">
              <a:buNone/>
            </a:pP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410469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-457199"/>
            <a:ext cx="7772400" cy="3282950"/>
          </a:xfrm>
        </p:spPr>
        <p:txBody>
          <a:bodyPr/>
          <a:lstStyle/>
          <a:p>
            <a:r>
              <a:rPr lang="da-DK" dirty="0" smtClean="0"/>
              <a:t>Og hvordan ser vi så det gode forældresamarbejde </a:t>
            </a:r>
            <a:br>
              <a:rPr lang="da-DK" dirty="0" smtClean="0"/>
            </a:br>
            <a:r>
              <a:rPr lang="da-DK" sz="3200" dirty="0" smtClean="0"/>
              <a:t>madpakken er måske det bedste eksempel?</a:t>
            </a:r>
            <a:endParaRPr lang="da-DK" sz="32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77800" y="4235450"/>
            <a:ext cx="7289800" cy="2451100"/>
          </a:xfrm>
        </p:spPr>
        <p:txBody>
          <a:bodyPr/>
          <a:lstStyle/>
          <a:p>
            <a:endParaRPr lang="da-DK" dirty="0" smtClean="0"/>
          </a:p>
          <a:p>
            <a:endParaRPr lang="da-DK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61843974"/>
              </p:ext>
            </p:extLst>
          </p:nvPr>
        </p:nvGraphicFramePr>
        <p:xfrm>
          <a:off x="1282700" y="23495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072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3600" dirty="0"/>
              <a:t>Det uformelle</a:t>
            </a:r>
          </a:p>
        </p:txBody>
      </p:sp>
      <p:pic>
        <p:nvPicPr>
          <p:cNvPr id="7" name="Pladsholder til billede 6" descr="OL_sovs_billede2010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38" b="7238"/>
          <a:stretch>
            <a:fillRect/>
          </a:stretch>
        </p:blipFill>
        <p:spPr/>
      </p:pic>
      <p:sp>
        <p:nvSpPr>
          <p:cNvPr id="9" name="Pladsholder til tekst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a-DK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211291531"/>
              </p:ext>
            </p:extLst>
          </p:nvPr>
        </p:nvGraphicFramePr>
        <p:xfrm>
          <a:off x="-1219200" y="20447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572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 smtClean="0"/>
              <a:t>Det uformelle</a:t>
            </a:r>
            <a:endParaRPr lang="da-DK" sz="3600" dirty="0"/>
          </a:p>
        </p:txBody>
      </p:sp>
      <p:sp>
        <p:nvSpPr>
          <p:cNvPr id="9" name="Pladsholder til tekst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a-DK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321626371"/>
              </p:ext>
            </p:extLst>
          </p:nvPr>
        </p:nvGraphicFramePr>
        <p:xfrm>
          <a:off x="-1219200" y="20447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Snak…tid…blive mødt…sige hej og farvel…føle sig velkommen…bare at møde en voksen…god tone…indblik i dagen…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 smtClean="0"/>
              <a:t>Eksempel: </a:t>
            </a:r>
          </a:p>
          <a:p>
            <a:pPr marL="0" indent="0">
              <a:buNone/>
            </a:pPr>
            <a:r>
              <a:rPr lang="da-DK" sz="2000" dirty="0" smtClean="0"/>
              <a:t>Leder på forældremøde: </a:t>
            </a:r>
          </a:p>
          <a:p>
            <a:pPr marL="0" indent="0">
              <a:buNone/>
            </a:pPr>
            <a:r>
              <a:rPr lang="da-DK" sz="2000" dirty="0" smtClean="0"/>
              <a:t>Vi henstiller til at I ikke taler med pædagogerne, der går tid fra de andre børn. I må læse i logbogen…</a:t>
            </a:r>
          </a:p>
        </p:txBody>
      </p:sp>
    </p:spTree>
    <p:extLst>
      <p:ext uri="{BB962C8B-B14F-4D97-AF65-F5344CB8AC3E}">
        <p14:creationId xmlns:p14="http://schemas.microsoft.com/office/powerpoint/2010/main" val="309554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Det formelle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sz="1800" i="1" dirty="0"/>
          </a:p>
          <a:p>
            <a:pPr marL="0" indent="0">
              <a:buNone/>
            </a:pPr>
            <a:r>
              <a:rPr lang="da-DK" sz="1800" i="1" dirty="0" smtClean="0"/>
              <a:t>Fastlagte </a:t>
            </a:r>
            <a:r>
              <a:rPr lang="da-DK" sz="1800" i="1" dirty="0" smtClean="0"/>
              <a:t>udviklingssamtaler ( ’vi vil fortsætte med at snakke med ham’)</a:t>
            </a:r>
          </a:p>
          <a:p>
            <a:pPr marL="0" indent="0">
              <a:buNone/>
            </a:pPr>
            <a:r>
              <a:rPr lang="da-DK" sz="1800" i="1" dirty="0" smtClean="0"/>
              <a:t>Forældrekaffe, fællesspisning…forældremøder…</a:t>
            </a:r>
          </a:p>
          <a:p>
            <a:pPr marL="0" indent="0">
              <a:buNone/>
            </a:pPr>
            <a:r>
              <a:rPr lang="da-DK" sz="1800" i="1" dirty="0" smtClean="0"/>
              <a:t>Hvordan får vi forældrene til at komme til forældremøder (her kan madpakken være rigtig god…)</a:t>
            </a:r>
          </a:p>
          <a:p>
            <a:pPr marL="0" indent="0">
              <a:buNone/>
            </a:pPr>
            <a:endParaRPr lang="da-DK" sz="1800" i="1" dirty="0" smtClean="0"/>
          </a:p>
          <a:p>
            <a:pPr marL="0" indent="0">
              <a:buNone/>
            </a:pPr>
            <a:endParaRPr lang="da-DK" sz="1800" i="1" dirty="0"/>
          </a:p>
          <a:p>
            <a:pPr marL="0" indent="0">
              <a:buNone/>
            </a:pPr>
            <a:endParaRPr lang="da-DK" sz="1800" i="1" dirty="0" smtClean="0"/>
          </a:p>
        </p:txBody>
      </p:sp>
      <p:sp>
        <p:nvSpPr>
          <p:cNvPr id="4" name="Tekstfelt 3"/>
          <p:cNvSpPr txBox="1"/>
          <p:nvPr/>
        </p:nvSpPr>
        <p:spPr>
          <a:xfrm>
            <a:off x="2514600" y="3238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11710445"/>
              </p:ext>
            </p:extLst>
          </p:nvPr>
        </p:nvGraphicFramePr>
        <p:xfrm>
          <a:off x="3048000" y="253206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6500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Det organisatoriske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000" dirty="0" smtClean="0"/>
              <a:t>Forældrebestyrelsesarbejdet…</a:t>
            </a:r>
            <a:r>
              <a:rPr lang="da-DK" sz="2000" dirty="0"/>
              <a:t>give mulighed for forældresamarbejde i forhold til principperne, pædagogikken og rammerne i </a:t>
            </a:r>
            <a:r>
              <a:rPr lang="da-DK" sz="2000" dirty="0" smtClean="0"/>
              <a:t>institutionen…reelt samarbejde…ikke dem og os…ikke bare orientering…diskussion…pædagogiske principper…forventningsafstemning fra begge sider…engagere forældre i institutionen (madpakken kan atter nævnes)…områdeledelse…strukturelle udfordringer…lovgivningsmæssige udfordringer…ændring i 2007…</a:t>
            </a:r>
            <a:endParaRPr lang="da-DK" sz="2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52893696"/>
              </p:ext>
            </p:extLst>
          </p:nvPr>
        </p:nvGraphicFramePr>
        <p:xfrm>
          <a:off x="3416300" y="2036763"/>
          <a:ext cx="6096000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038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529</Words>
  <Application>Microsoft Office PowerPoint</Application>
  <PresentationFormat>Skærmshow (4:3)</PresentationFormat>
  <Paragraphs>116</Paragraphs>
  <Slides>15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15</vt:i4>
      </vt:variant>
    </vt:vector>
  </HeadingPairs>
  <TitlesOfParts>
    <vt:vector size="16" baseType="lpstr">
      <vt:lpstr>Kontortema</vt:lpstr>
      <vt:lpstr>  Det gode forældresamarbejde    FOA vuggestuekonference 18.03.2013 Dorthe Boe Danbjørg, Næstformand Forældrenes Landsforening</vt:lpstr>
      <vt:lpstr>Det gode forældresamarbejde</vt:lpstr>
      <vt:lpstr>Flere udfordringer</vt:lpstr>
      <vt:lpstr>Noget er ændret </vt:lpstr>
      <vt:lpstr>Og hvordan ser vi så det gode forældresamarbejde  madpakken er måske det bedste eksempel?</vt:lpstr>
      <vt:lpstr>Det uformelle</vt:lpstr>
      <vt:lpstr>Det uformelle</vt:lpstr>
      <vt:lpstr>Det formelle</vt:lpstr>
      <vt:lpstr>Det organisatoriske</vt:lpstr>
      <vt:lpstr>Det organisatoriske</vt:lpstr>
      <vt:lpstr>PowerPoint-præsentation</vt:lpstr>
      <vt:lpstr>Konkrete initiativer</vt:lpstr>
      <vt:lpstr>Konkrete initiativer</vt:lpstr>
      <vt:lpstr>Konkrete initiativer</vt:lpstr>
      <vt:lpstr>På vej til det gode forældresamarbejde</vt:lpstr>
    </vt:vector>
  </TitlesOfParts>
  <Company>SDU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Dorthe Boe</dc:creator>
  <cp:lastModifiedBy>Gæst i mødecentret</cp:lastModifiedBy>
  <cp:revision>26</cp:revision>
  <dcterms:created xsi:type="dcterms:W3CDTF">2013-02-13T09:25:12Z</dcterms:created>
  <dcterms:modified xsi:type="dcterms:W3CDTF">2013-03-18T11:49:41Z</dcterms:modified>
</cp:coreProperties>
</file>